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1"/>
  </p:notesMasterIdLst>
  <p:sldIdLst>
    <p:sldId id="256" r:id="rId2"/>
    <p:sldId id="271" r:id="rId3"/>
    <p:sldId id="273" r:id="rId4"/>
    <p:sldId id="274" r:id="rId5"/>
    <p:sldId id="275" r:id="rId6"/>
    <p:sldId id="276" r:id="rId7"/>
    <p:sldId id="277" r:id="rId8"/>
    <p:sldId id="278" r:id="rId9"/>
    <p:sldId id="279" r:id="rId10"/>
  </p:sldIdLst>
  <p:sldSz cx="24382413" cy="13716000"/>
  <p:notesSz cx="9144000" cy="6858000"/>
  <p:defaultTextStyle>
    <a:defPPr>
      <a:defRPr lang="uk-UA"/>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000" userDrawn="1">
          <p15:clr>
            <a:srgbClr val="A4A3A4"/>
          </p15:clr>
        </p15:guide>
        <p15:guide id="2" pos="649" userDrawn="1">
          <p15:clr>
            <a:srgbClr val="A4A3A4"/>
          </p15:clr>
        </p15:guide>
        <p15:guide id="3" pos="14710" userDrawn="1">
          <p15:clr>
            <a:srgbClr val="A4A3A4"/>
          </p15:clr>
        </p15:guide>
        <p15:guide id="4" pos="13349" userDrawn="1">
          <p15:clr>
            <a:srgbClr val="A4A3A4"/>
          </p15:clr>
        </p15:guide>
        <p15:guide id="5" pos="13123" userDrawn="1">
          <p15:clr>
            <a:srgbClr val="A4A3A4"/>
          </p15:clr>
        </p15:guide>
        <p15:guide id="6" pos="11762" userDrawn="1">
          <p15:clr>
            <a:srgbClr val="A4A3A4"/>
          </p15:clr>
        </p15:guide>
        <p15:guide id="7" pos="10174" userDrawn="1">
          <p15:clr>
            <a:srgbClr val="A4A3A4"/>
          </p15:clr>
        </p15:guide>
        <p15:guide id="8" pos="9947" userDrawn="1">
          <p15:clr>
            <a:srgbClr val="A4A3A4"/>
          </p15:clr>
        </p15:guide>
        <p15:guide id="9" pos="2010" userDrawn="1">
          <p15:clr>
            <a:srgbClr val="A4A3A4"/>
          </p15:clr>
        </p15:guide>
        <p15:guide id="10" pos="11535" userDrawn="1">
          <p15:clr>
            <a:srgbClr val="A4A3A4"/>
          </p15:clr>
        </p15:guide>
        <p15:guide id="11" pos="8587" userDrawn="1">
          <p15:clr>
            <a:srgbClr val="A4A3A4"/>
          </p15:clr>
        </p15:guide>
        <p15:guide id="12" pos="8360" userDrawn="1">
          <p15:clr>
            <a:srgbClr val="A4A3A4"/>
          </p15:clr>
        </p15:guide>
        <p15:guide id="13" pos="6999" userDrawn="1">
          <p15:clr>
            <a:srgbClr val="A4A3A4"/>
          </p15:clr>
        </p15:guide>
        <p15:guide id="14" pos="6772" userDrawn="1">
          <p15:clr>
            <a:srgbClr val="A4A3A4"/>
          </p15:clr>
        </p15:guide>
        <p15:guide id="15" pos="5412" userDrawn="1">
          <p15:clr>
            <a:srgbClr val="A4A3A4"/>
          </p15:clr>
        </p15:guide>
        <p15:guide id="16" pos="5185" userDrawn="1">
          <p15:clr>
            <a:srgbClr val="A4A3A4"/>
          </p15:clr>
        </p15:guide>
        <p15:guide id="17" pos="3824" userDrawn="1">
          <p15:clr>
            <a:srgbClr val="A4A3A4"/>
          </p15:clr>
        </p15:guide>
        <p15:guide id="18" pos="3597" userDrawn="1">
          <p15:clr>
            <a:srgbClr val="A4A3A4"/>
          </p15:clr>
        </p15:guide>
        <p15:guide id="19" pos="2236" userDrawn="1">
          <p15:clr>
            <a:srgbClr val="A4A3A4"/>
          </p15:clr>
        </p15:guide>
        <p15:guide id="20" orient="horz" pos="5227" userDrawn="1">
          <p15:clr>
            <a:srgbClr val="A4A3A4"/>
          </p15:clr>
        </p15:guide>
        <p15:guide id="21" orient="horz" pos="6588" userDrawn="1">
          <p15:clr>
            <a:srgbClr val="A4A3A4"/>
          </p15:clr>
        </p15:guide>
        <p15:guide id="22" orient="horz" pos="6815" userDrawn="1">
          <p15:clr>
            <a:srgbClr val="A4A3A4"/>
          </p15:clr>
        </p15:guide>
        <p15:guide id="23" orient="horz" pos="8176" userDrawn="1">
          <p15:clr>
            <a:srgbClr val="A4A3A4"/>
          </p15:clr>
        </p15:guide>
        <p15:guide id="24" orient="horz" pos="3640" userDrawn="1">
          <p15:clr>
            <a:srgbClr val="A4A3A4"/>
          </p15:clr>
        </p15:guide>
        <p15:guide id="25" orient="horz" pos="3413" userDrawn="1">
          <p15:clr>
            <a:srgbClr val="A4A3A4"/>
          </p15:clr>
        </p15:guide>
        <p15:guide id="26" orient="horz" pos="2052" userDrawn="1">
          <p15:clr>
            <a:srgbClr val="A4A3A4"/>
          </p15:clr>
        </p15:guide>
        <p15:guide id="27" orient="horz" pos="1825" userDrawn="1">
          <p15:clr>
            <a:srgbClr val="A4A3A4"/>
          </p15:clr>
        </p15:guide>
        <p15:guide id="28" orient="horz" pos="4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584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246" autoAdjust="0"/>
    <p:restoredTop sz="94660"/>
  </p:normalViewPr>
  <p:slideViewPr>
    <p:cSldViewPr snapToGrid="0">
      <p:cViewPr varScale="1">
        <p:scale>
          <a:sx n="43" d="100"/>
          <a:sy n="43" d="100"/>
        </p:scale>
        <p:origin x="77" y="370"/>
      </p:cViewPr>
      <p:guideLst>
        <p:guide orient="horz" pos="5000"/>
        <p:guide pos="649"/>
        <p:guide pos="14710"/>
        <p:guide pos="13349"/>
        <p:guide pos="13123"/>
        <p:guide pos="11762"/>
        <p:guide pos="10174"/>
        <p:guide pos="9947"/>
        <p:guide pos="2010"/>
        <p:guide pos="11535"/>
        <p:guide pos="8587"/>
        <p:guide pos="8360"/>
        <p:guide pos="6999"/>
        <p:guide pos="6772"/>
        <p:guide pos="5412"/>
        <p:guide pos="5185"/>
        <p:guide pos="3824"/>
        <p:guide pos="3597"/>
        <p:guide pos="2236"/>
        <p:guide orient="horz" pos="5227"/>
        <p:guide orient="horz" pos="6588"/>
        <p:guide orient="horz" pos="6815"/>
        <p:guide orient="horz" pos="8176"/>
        <p:guide orient="horz" pos="3640"/>
        <p:guide orient="horz" pos="3413"/>
        <p:guide orient="horz" pos="2052"/>
        <p:guide orient="horz" pos="1825"/>
        <p:guide orient="horz" pos="464"/>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uk-UA"/>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B2F5F2DA-B544-4D90-BDB9-6A8040C81FCF}" type="datetimeFigureOut">
              <a:rPr lang="uk-UA" smtClean="0"/>
              <a:t>25.04.2020</a:t>
            </a:fld>
            <a:endParaRPr lang="uk-UA"/>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uk-UA"/>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uk-UA"/>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730866C9-A5ED-4A5A-AA2A-D14F3E34C7FE}" type="slidenum">
              <a:rPr lang="uk-UA" smtClean="0"/>
              <a:t>‹#›</a:t>
            </a:fld>
            <a:endParaRPr lang="uk-UA"/>
          </a:p>
        </p:txBody>
      </p:sp>
    </p:spTree>
    <p:extLst>
      <p:ext uri="{BB962C8B-B14F-4D97-AF65-F5344CB8AC3E}">
        <p14:creationId xmlns:p14="http://schemas.microsoft.com/office/powerpoint/2010/main" val="3895034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UA"/>
          </a:p>
        </p:txBody>
      </p:sp>
      <p:sp>
        <p:nvSpPr>
          <p:cNvPr id="4" name="Slide Number Placeholder 3"/>
          <p:cNvSpPr>
            <a:spLocks noGrp="1"/>
          </p:cNvSpPr>
          <p:nvPr>
            <p:ph type="sldNum" sz="quarter" idx="10"/>
          </p:nvPr>
        </p:nvSpPr>
        <p:spPr/>
        <p:txBody>
          <a:bodyPr/>
          <a:lstStyle/>
          <a:p>
            <a:fld id="{730866C9-A5ED-4A5A-AA2A-D14F3E34C7FE}" type="slidenum">
              <a:rPr lang="uk-UA" smtClean="0"/>
              <a:t>1</a:t>
            </a:fld>
            <a:endParaRPr lang="uk-UA"/>
          </a:p>
        </p:txBody>
      </p:sp>
    </p:spTree>
    <p:extLst>
      <p:ext uri="{BB962C8B-B14F-4D97-AF65-F5344CB8AC3E}">
        <p14:creationId xmlns:p14="http://schemas.microsoft.com/office/powerpoint/2010/main" val="921195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UA"/>
          </a:p>
        </p:txBody>
      </p:sp>
      <p:sp>
        <p:nvSpPr>
          <p:cNvPr id="4" name="Slide Number Placeholder 3"/>
          <p:cNvSpPr>
            <a:spLocks noGrp="1"/>
          </p:cNvSpPr>
          <p:nvPr>
            <p:ph type="sldNum" sz="quarter" idx="10"/>
          </p:nvPr>
        </p:nvSpPr>
        <p:spPr/>
        <p:txBody>
          <a:bodyPr/>
          <a:lstStyle/>
          <a:p>
            <a:fld id="{730866C9-A5ED-4A5A-AA2A-D14F3E34C7FE}" type="slidenum">
              <a:rPr lang="uk-UA" smtClean="0"/>
              <a:t>4</a:t>
            </a:fld>
            <a:endParaRPr lang="uk-UA"/>
          </a:p>
        </p:txBody>
      </p:sp>
    </p:spTree>
    <p:extLst>
      <p:ext uri="{BB962C8B-B14F-4D97-AF65-F5344CB8AC3E}">
        <p14:creationId xmlns:p14="http://schemas.microsoft.com/office/powerpoint/2010/main" val="1075923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0" name="Picture Placeholder 39"/>
          <p:cNvSpPr>
            <a:spLocks noGrp="1"/>
          </p:cNvSpPr>
          <p:nvPr>
            <p:ph type="pic" sz="quarter" idx="14"/>
          </p:nvPr>
        </p:nvSpPr>
        <p:spPr>
          <a:xfrm>
            <a:off x="11080749" y="1730375"/>
            <a:ext cx="11968955" cy="11985625"/>
          </a:xfrm>
          <a:custGeom>
            <a:avLst/>
            <a:gdLst>
              <a:gd name="connsiteX0" fmla="*/ 0 w 11968955"/>
              <a:gd name="connsiteY0" fmla="*/ 0 h 11985625"/>
              <a:gd name="connsiteX1" fmla="*/ 6007099 w 11968955"/>
              <a:gd name="connsiteY1" fmla="*/ 0 h 11985625"/>
              <a:gd name="connsiteX2" fmla="*/ 6007099 w 11968955"/>
              <a:gd name="connsiteY2" fmla="*/ 1730375 h 11985625"/>
              <a:gd name="connsiteX3" fmla="*/ 11968955 w 11968955"/>
              <a:gd name="connsiteY3" fmla="*/ 1730375 h 11985625"/>
              <a:gd name="connsiteX4" fmla="*/ 11968955 w 11968955"/>
              <a:gd name="connsiteY4" fmla="*/ 11985625 h 11985625"/>
              <a:gd name="connsiteX5" fmla="*/ 6007099 w 11968955"/>
              <a:gd name="connsiteY5" fmla="*/ 11985625 h 11985625"/>
              <a:gd name="connsiteX6" fmla="*/ 6007099 w 11968955"/>
              <a:gd name="connsiteY6" fmla="*/ 9988550 h 11985625"/>
              <a:gd name="connsiteX7" fmla="*/ 0 w 11968955"/>
              <a:gd name="connsiteY7" fmla="*/ 9988550 h 1198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68955" h="11985625">
                <a:moveTo>
                  <a:pt x="0" y="0"/>
                </a:moveTo>
                <a:lnTo>
                  <a:pt x="6007099" y="0"/>
                </a:lnTo>
                <a:lnTo>
                  <a:pt x="6007099" y="1730375"/>
                </a:lnTo>
                <a:lnTo>
                  <a:pt x="11968955" y="1730375"/>
                </a:lnTo>
                <a:lnTo>
                  <a:pt x="11968955" y="11985625"/>
                </a:lnTo>
                <a:lnTo>
                  <a:pt x="6007099" y="11985625"/>
                </a:lnTo>
                <a:lnTo>
                  <a:pt x="6007099" y="9988550"/>
                </a:lnTo>
                <a:lnTo>
                  <a:pt x="0" y="9988550"/>
                </a:lnTo>
                <a:close/>
              </a:path>
            </a:pathLst>
          </a:custGeom>
          <a:pattFill prst="lgCheck">
            <a:fgClr>
              <a:schemeClr val="tx1"/>
            </a:fgClr>
            <a:bgClr>
              <a:schemeClr val="tx1">
                <a:lumMod val="85000"/>
              </a:schemeClr>
            </a:bgClr>
          </a:pattFill>
        </p:spPr>
        <p:txBody>
          <a:bodyPr wrap="square" anchor="ctr">
            <a:noAutofit/>
          </a:bodyPr>
          <a:lstStyle>
            <a:lvl1pPr marL="0" indent="0" algn="ctr">
              <a:buNone/>
              <a:defRPr sz="2800">
                <a:solidFill>
                  <a:schemeClr val="bg1"/>
                </a:solidFill>
              </a:defRPr>
            </a:lvl1pPr>
          </a:lstStyle>
          <a:p>
            <a:endParaRPr lang="uk-UA" dirty="0"/>
          </a:p>
        </p:txBody>
      </p:sp>
      <p:sp>
        <p:nvSpPr>
          <p:cNvPr id="3" name="Picture Placeholder 2"/>
          <p:cNvSpPr>
            <a:spLocks noGrp="1"/>
          </p:cNvSpPr>
          <p:nvPr>
            <p:ph type="pic" sz="quarter" idx="13"/>
          </p:nvPr>
        </p:nvSpPr>
        <p:spPr>
          <a:xfrm>
            <a:off x="1030288" y="736600"/>
            <a:ext cx="2044800" cy="1623600"/>
          </a:xfrm>
          <a:prstGeom prst="rect">
            <a:avLst/>
          </a:prstGeom>
        </p:spPr>
        <p:txBody>
          <a:bodyPr anchor="ctr"/>
          <a:lstStyle>
            <a:lvl1pPr marL="0" indent="0" algn="ctr">
              <a:buNone/>
              <a:defRPr sz="2800"/>
            </a:lvl1pPr>
          </a:lstStyle>
          <a:p>
            <a:endParaRPr lang="uk-UA"/>
          </a:p>
        </p:txBody>
      </p:sp>
      <p:sp>
        <p:nvSpPr>
          <p:cNvPr id="42" name="Text Placeholder 41"/>
          <p:cNvSpPr>
            <a:spLocks noGrp="1"/>
          </p:cNvSpPr>
          <p:nvPr>
            <p:ph type="body" sz="quarter" idx="15" hasCustomPrompt="1"/>
          </p:nvPr>
        </p:nvSpPr>
        <p:spPr>
          <a:xfrm>
            <a:off x="2052688" y="3257550"/>
            <a:ext cx="6538862" cy="1538883"/>
          </a:xfrm>
          <a:prstGeom prst="rect">
            <a:avLst/>
          </a:prstGeom>
        </p:spPr>
        <p:txBody>
          <a:bodyPr wrap="square" lIns="0" tIns="0" rIns="0" bIns="0">
            <a:spAutoFit/>
          </a:bodyPr>
          <a:lstStyle>
            <a:lvl1pPr marL="0" indent="0">
              <a:lnSpc>
                <a:spcPts val="6000"/>
              </a:lnSpc>
              <a:spcBef>
                <a:spcPts val="0"/>
              </a:spcBef>
              <a:buNone/>
              <a:defRPr sz="5000" b="1"/>
            </a:lvl1pPr>
          </a:lstStyle>
          <a:p>
            <a:pPr lvl="0"/>
            <a:r>
              <a:rPr lang="en-US" dirty="0"/>
              <a:t>Making accounting</a:t>
            </a:r>
            <a:r>
              <a:rPr lang="uk-UA" dirty="0"/>
              <a:t> </a:t>
            </a:r>
            <a:r>
              <a:rPr lang="en-US" dirty="0"/>
              <a:t>more wise</a:t>
            </a:r>
            <a:endParaRPr lang="uk-UA" dirty="0"/>
          </a:p>
        </p:txBody>
      </p:sp>
      <p:sp>
        <p:nvSpPr>
          <p:cNvPr id="43" name="Text Placeholder 41"/>
          <p:cNvSpPr>
            <a:spLocks noGrp="1"/>
          </p:cNvSpPr>
          <p:nvPr>
            <p:ph type="body" sz="quarter" idx="16" hasCustomPrompt="1"/>
          </p:nvPr>
        </p:nvSpPr>
        <p:spPr>
          <a:xfrm>
            <a:off x="9713811" y="2667000"/>
            <a:ext cx="13638314" cy="4770537"/>
          </a:xfrm>
          <a:prstGeom prst="rect">
            <a:avLst/>
          </a:prstGeom>
        </p:spPr>
        <p:txBody>
          <a:bodyPr wrap="square" lIns="0" tIns="0" rIns="0" bIns="0">
            <a:spAutoFit/>
          </a:bodyPr>
          <a:lstStyle>
            <a:lvl1pPr marL="0" marR="0" indent="0" algn="l" defTabSz="1828709" rtl="0" eaLnBrk="1" fontAlgn="auto" latinLnBrk="0" hangingPunct="1">
              <a:lnSpc>
                <a:spcPts val="18400"/>
              </a:lnSpc>
              <a:spcBef>
                <a:spcPts val="0"/>
              </a:spcBef>
              <a:spcAft>
                <a:spcPts val="0"/>
              </a:spcAft>
              <a:buClrTx/>
              <a:buSzTx/>
              <a:buFont typeface="Arial" panose="020B0604020202020204" pitchFamily="34" charset="0"/>
              <a:buNone/>
              <a:tabLst/>
              <a:defRPr sz="17600" spc="300">
                <a:latin typeface="+mj-lt"/>
              </a:defRPr>
            </a:lvl1pPr>
          </a:lstStyle>
          <a:p>
            <a:pPr lvl="0"/>
            <a:r>
              <a:rPr lang="en-US" dirty="0"/>
              <a:t>Perfect</a:t>
            </a:r>
            <a:r>
              <a:rPr lang="uk-UA" dirty="0"/>
              <a:t/>
            </a:r>
            <a:br>
              <a:rPr lang="uk-UA" dirty="0"/>
            </a:br>
            <a:r>
              <a:rPr lang="uk-UA" dirty="0"/>
              <a:t>     </a:t>
            </a:r>
            <a:r>
              <a:rPr lang="en-US" dirty="0"/>
              <a:t>business</a:t>
            </a:r>
            <a:endParaRPr lang="uk-UA" dirty="0"/>
          </a:p>
        </p:txBody>
      </p:sp>
      <p:sp>
        <p:nvSpPr>
          <p:cNvPr id="45" name="Text Placeholder 41"/>
          <p:cNvSpPr>
            <a:spLocks noGrp="1"/>
          </p:cNvSpPr>
          <p:nvPr>
            <p:ph type="body" sz="quarter" idx="18" hasCustomPrompt="1"/>
          </p:nvPr>
        </p:nvSpPr>
        <p:spPr>
          <a:xfrm>
            <a:off x="2052688" y="5778500"/>
            <a:ext cx="6538862" cy="1962076"/>
          </a:xfrm>
          <a:prstGeom prst="rect">
            <a:avLst/>
          </a:prstGeom>
        </p:spPr>
        <p:txBody>
          <a:bodyPr wrap="square" lIns="0" tIns="0" rIns="0" bIns="0">
            <a:spAutoFit/>
          </a:bodyPr>
          <a:lstStyle>
            <a:lvl1pPr marL="0" indent="0">
              <a:lnSpc>
                <a:spcPts val="5100"/>
              </a:lnSpc>
              <a:spcBef>
                <a:spcPts val="0"/>
              </a:spcBef>
              <a:buNone/>
              <a:defRPr sz="3600"/>
            </a:lvl1pPr>
          </a:lstStyle>
          <a:p>
            <a:pPr lvl="0"/>
            <a:r>
              <a:rPr lang="en-US" dirty="0"/>
              <a:t>We Offer Quality</a:t>
            </a:r>
            <a:r>
              <a:rPr lang="uk-UA" dirty="0"/>
              <a:t/>
            </a:r>
            <a:br>
              <a:rPr lang="uk-UA" dirty="0"/>
            </a:br>
            <a:r>
              <a:rPr lang="en-US" dirty="0"/>
              <a:t>Professionalism</a:t>
            </a:r>
            <a:r>
              <a:rPr lang="uk-UA" dirty="0"/>
              <a:t/>
            </a:r>
            <a:br>
              <a:rPr lang="uk-UA" dirty="0"/>
            </a:br>
            <a:r>
              <a:rPr lang="en-US" dirty="0"/>
              <a:t>End-to-End Services</a:t>
            </a:r>
            <a:endParaRPr lang="uk-UA" dirty="0"/>
          </a:p>
        </p:txBody>
      </p:sp>
      <p:sp>
        <p:nvSpPr>
          <p:cNvPr id="46" name="Text Placeholder 41"/>
          <p:cNvSpPr>
            <a:spLocks noGrp="1"/>
          </p:cNvSpPr>
          <p:nvPr>
            <p:ph type="body" sz="quarter" idx="19" hasCustomPrompt="1"/>
          </p:nvPr>
        </p:nvSpPr>
        <p:spPr>
          <a:xfrm>
            <a:off x="2052688" y="11588750"/>
            <a:ext cx="4614812" cy="1308050"/>
          </a:xfrm>
          <a:prstGeom prst="rect">
            <a:avLst/>
          </a:prstGeom>
        </p:spPr>
        <p:txBody>
          <a:bodyPr wrap="square" lIns="0" tIns="0" rIns="0" bIns="0">
            <a:spAutoFit/>
          </a:bodyPr>
          <a:lstStyle>
            <a:lvl1pPr marL="0" indent="0">
              <a:lnSpc>
                <a:spcPts val="5100"/>
              </a:lnSpc>
              <a:spcBef>
                <a:spcPts val="0"/>
              </a:spcBef>
              <a:buNone/>
              <a:defRPr sz="3600" b="1"/>
            </a:lvl1pPr>
          </a:lstStyle>
          <a:p>
            <a:pPr lvl="0"/>
            <a:r>
              <a:rPr lang="en-US" dirty="0"/>
              <a:t>Your@name.com</a:t>
            </a:r>
            <a:r>
              <a:rPr lang="uk-UA" dirty="0"/>
              <a:t/>
            </a:r>
            <a:br>
              <a:rPr lang="uk-UA" dirty="0"/>
            </a:br>
            <a:r>
              <a:rPr lang="en-US" dirty="0"/>
              <a:t>Yourwebsite.com</a:t>
            </a:r>
            <a:endParaRPr lang="uk-UA" dirty="0"/>
          </a:p>
        </p:txBody>
      </p:sp>
      <p:sp>
        <p:nvSpPr>
          <p:cNvPr id="49" name="Text Placeholder 41"/>
          <p:cNvSpPr>
            <a:spLocks noGrp="1"/>
          </p:cNvSpPr>
          <p:nvPr>
            <p:ph type="body" sz="quarter" idx="20" hasCustomPrompt="1"/>
          </p:nvPr>
        </p:nvSpPr>
        <p:spPr>
          <a:xfrm>
            <a:off x="7253338" y="11588750"/>
            <a:ext cx="4614812" cy="1308050"/>
          </a:xfrm>
          <a:prstGeom prst="rect">
            <a:avLst/>
          </a:prstGeom>
        </p:spPr>
        <p:txBody>
          <a:bodyPr wrap="square" lIns="0" tIns="0" rIns="0" bIns="0">
            <a:spAutoFit/>
          </a:bodyPr>
          <a:lstStyle>
            <a:lvl1pPr marL="0" indent="0">
              <a:lnSpc>
                <a:spcPts val="5100"/>
              </a:lnSpc>
              <a:spcBef>
                <a:spcPts val="0"/>
              </a:spcBef>
              <a:buNone/>
              <a:defRPr sz="3600" b="1"/>
            </a:lvl1pPr>
          </a:lstStyle>
          <a:p>
            <a:pPr lvl="0"/>
            <a:r>
              <a:rPr lang="en-US" dirty="0" err="1"/>
              <a:t>Companyname</a:t>
            </a:r>
            <a:r>
              <a:rPr lang="uk-UA" dirty="0"/>
              <a:t/>
            </a:r>
            <a:br>
              <a:rPr lang="uk-UA" dirty="0"/>
            </a:br>
            <a:r>
              <a:rPr lang="en-US" dirty="0" err="1"/>
              <a:t>Companyname</a:t>
            </a:r>
            <a:endParaRPr lang="uk-UA" dirty="0"/>
          </a:p>
        </p:txBody>
      </p:sp>
      <p:sp>
        <p:nvSpPr>
          <p:cNvPr id="54" name="Text"/>
          <p:cNvSpPr>
            <a:spLocks noGrp="1"/>
          </p:cNvSpPr>
          <p:nvPr>
            <p:ph type="body" sz="quarter" idx="25" hasCustomPrompt="1"/>
          </p:nvPr>
        </p:nvSpPr>
        <p:spPr>
          <a:xfrm>
            <a:off x="1549648" y="11752720"/>
            <a:ext cx="359073" cy="387798"/>
          </a:xfrm>
          <a:prstGeom prst="rect">
            <a:avLst/>
          </a:prstGeom>
        </p:spPr>
        <p:txBody>
          <a:bodyPr wrap="none" lIns="0" tIns="0" rIns="0" bIns="0">
            <a:spAutoFit/>
          </a:bodyPr>
          <a:lstStyle>
            <a:lvl1pPr marL="0" indent="0" algn="ctr">
              <a:buNone/>
              <a:defRPr sz="2800">
                <a:solidFill>
                  <a:schemeClr val="bg1"/>
                </a:solidFill>
                <a:latin typeface="Font Awesome 5 Free Solid" panose="02000503000000000000" pitchFamily="50" charset="2"/>
              </a:defRPr>
            </a:lvl1pPr>
            <a:lvl2pPr marL="914354" indent="0">
              <a:buNone/>
              <a:defRPr sz="3200">
                <a:solidFill>
                  <a:schemeClr val="tx2"/>
                </a:solidFill>
                <a:latin typeface="Josefin Sans" panose="00000500000000000000" pitchFamily="2" charset="0"/>
              </a:defRPr>
            </a:lvl2pPr>
            <a:lvl3pPr marL="1828709" indent="0">
              <a:buNone/>
              <a:defRPr sz="3200">
                <a:solidFill>
                  <a:schemeClr val="tx2"/>
                </a:solidFill>
                <a:latin typeface="Josefin Sans" panose="00000500000000000000" pitchFamily="2" charset="0"/>
              </a:defRPr>
            </a:lvl3pPr>
            <a:lvl4pPr marL="2743063" indent="0">
              <a:buNone/>
              <a:defRPr sz="3200">
                <a:solidFill>
                  <a:schemeClr val="tx2"/>
                </a:solidFill>
                <a:latin typeface="Josefin Sans" panose="00000500000000000000" pitchFamily="2" charset="0"/>
              </a:defRPr>
            </a:lvl4pPr>
            <a:lvl5pPr marL="3657417" indent="0">
              <a:buNone/>
              <a:defRPr sz="3200">
                <a:solidFill>
                  <a:schemeClr val="tx2"/>
                </a:solidFill>
                <a:latin typeface="Josefin Sans" panose="00000500000000000000" pitchFamily="2" charset="0"/>
              </a:defRPr>
            </a:lvl5pPr>
          </a:lstStyle>
          <a:p>
            <a:pPr lvl="0"/>
            <a:r>
              <a:rPr lang="en-US" dirty="0"/>
              <a:t></a:t>
            </a:r>
          </a:p>
        </p:txBody>
      </p:sp>
      <p:sp>
        <p:nvSpPr>
          <p:cNvPr id="55" name="Text"/>
          <p:cNvSpPr>
            <a:spLocks noGrp="1"/>
          </p:cNvSpPr>
          <p:nvPr>
            <p:ph type="body" sz="quarter" idx="26" hasCustomPrompt="1"/>
          </p:nvPr>
        </p:nvSpPr>
        <p:spPr>
          <a:xfrm>
            <a:off x="6853443" y="12339302"/>
            <a:ext cx="224420" cy="387798"/>
          </a:xfrm>
          <a:prstGeom prst="rect">
            <a:avLst/>
          </a:prstGeom>
        </p:spPr>
        <p:txBody>
          <a:bodyPr wrap="none" lIns="0" tIns="0" rIns="0" bIns="0">
            <a:spAutoFit/>
          </a:bodyPr>
          <a:lstStyle>
            <a:lvl1pPr marL="0" indent="0" algn="ctr">
              <a:buNone/>
              <a:defRPr sz="2800">
                <a:solidFill>
                  <a:schemeClr val="bg1"/>
                </a:solidFill>
                <a:latin typeface="Font Awesome 5 Brands Regular" panose="02000503000000000000" pitchFamily="50" charset="2"/>
              </a:defRPr>
            </a:lvl1pPr>
            <a:lvl2pPr marL="914354" indent="0">
              <a:buNone/>
              <a:defRPr sz="3200">
                <a:solidFill>
                  <a:schemeClr val="tx2"/>
                </a:solidFill>
                <a:latin typeface="Josefin Sans" panose="00000500000000000000" pitchFamily="2" charset="0"/>
              </a:defRPr>
            </a:lvl2pPr>
            <a:lvl3pPr marL="1828709" indent="0">
              <a:buNone/>
              <a:defRPr sz="3200">
                <a:solidFill>
                  <a:schemeClr val="tx2"/>
                </a:solidFill>
                <a:latin typeface="Josefin Sans" panose="00000500000000000000" pitchFamily="2" charset="0"/>
              </a:defRPr>
            </a:lvl3pPr>
            <a:lvl4pPr marL="2743063" indent="0">
              <a:buNone/>
              <a:defRPr sz="3200">
                <a:solidFill>
                  <a:schemeClr val="tx2"/>
                </a:solidFill>
                <a:latin typeface="Josefin Sans" panose="00000500000000000000" pitchFamily="2" charset="0"/>
              </a:defRPr>
            </a:lvl4pPr>
            <a:lvl5pPr marL="3657417" indent="0">
              <a:buNone/>
              <a:defRPr sz="3200">
                <a:solidFill>
                  <a:schemeClr val="tx2"/>
                </a:solidFill>
                <a:latin typeface="Josefin Sans" panose="00000500000000000000" pitchFamily="2" charset="0"/>
              </a:defRPr>
            </a:lvl5pPr>
          </a:lstStyle>
          <a:p>
            <a:pPr lvl="0"/>
            <a:r>
              <a:rPr lang="en-US" dirty="0"/>
              <a:t></a:t>
            </a:r>
          </a:p>
        </p:txBody>
      </p:sp>
      <p:sp>
        <p:nvSpPr>
          <p:cNvPr id="56" name="Text"/>
          <p:cNvSpPr>
            <a:spLocks noGrp="1"/>
          </p:cNvSpPr>
          <p:nvPr>
            <p:ph type="body" sz="quarter" idx="27" hasCustomPrompt="1"/>
          </p:nvPr>
        </p:nvSpPr>
        <p:spPr>
          <a:xfrm>
            <a:off x="1655074" y="12358352"/>
            <a:ext cx="224420" cy="387798"/>
          </a:xfrm>
          <a:prstGeom prst="rect">
            <a:avLst/>
          </a:prstGeom>
        </p:spPr>
        <p:txBody>
          <a:bodyPr wrap="none" lIns="0" tIns="0" rIns="0" bIns="0">
            <a:spAutoFit/>
          </a:bodyPr>
          <a:lstStyle>
            <a:lvl1pPr marL="0" indent="0" algn="ctr">
              <a:buNone/>
              <a:defRPr sz="2800">
                <a:solidFill>
                  <a:schemeClr val="bg1"/>
                </a:solidFill>
                <a:latin typeface="Font Awesome 5 Free Solid" panose="02000503000000000000" pitchFamily="50" charset="2"/>
              </a:defRPr>
            </a:lvl1pPr>
            <a:lvl2pPr marL="914354" indent="0">
              <a:buNone/>
              <a:defRPr sz="3200">
                <a:solidFill>
                  <a:schemeClr val="tx2"/>
                </a:solidFill>
                <a:latin typeface="Josefin Sans" panose="00000500000000000000" pitchFamily="2" charset="0"/>
              </a:defRPr>
            </a:lvl2pPr>
            <a:lvl3pPr marL="1828709" indent="0">
              <a:buNone/>
              <a:defRPr sz="3200">
                <a:solidFill>
                  <a:schemeClr val="tx2"/>
                </a:solidFill>
                <a:latin typeface="Josefin Sans" panose="00000500000000000000" pitchFamily="2" charset="0"/>
              </a:defRPr>
            </a:lvl3pPr>
            <a:lvl4pPr marL="2743063" indent="0">
              <a:buNone/>
              <a:defRPr sz="3200">
                <a:solidFill>
                  <a:schemeClr val="tx2"/>
                </a:solidFill>
                <a:latin typeface="Josefin Sans" panose="00000500000000000000" pitchFamily="2" charset="0"/>
              </a:defRPr>
            </a:lvl4pPr>
            <a:lvl5pPr marL="3657417" indent="0">
              <a:buNone/>
              <a:defRPr sz="3200">
                <a:solidFill>
                  <a:schemeClr val="tx2"/>
                </a:solidFill>
                <a:latin typeface="Josefin Sans" panose="00000500000000000000" pitchFamily="2" charset="0"/>
              </a:defRPr>
            </a:lvl5pPr>
          </a:lstStyle>
          <a:p>
            <a:pPr lvl="0"/>
            <a:r>
              <a:rPr lang="en-US" dirty="0"/>
              <a:t></a:t>
            </a:r>
          </a:p>
        </p:txBody>
      </p:sp>
      <p:sp>
        <p:nvSpPr>
          <p:cNvPr id="57" name="Text"/>
          <p:cNvSpPr>
            <a:spLocks noGrp="1"/>
          </p:cNvSpPr>
          <p:nvPr>
            <p:ph type="body" sz="quarter" idx="28" hasCustomPrompt="1"/>
          </p:nvPr>
        </p:nvSpPr>
        <p:spPr>
          <a:xfrm>
            <a:off x="6786117" y="11733671"/>
            <a:ext cx="359073" cy="387798"/>
          </a:xfrm>
          <a:prstGeom prst="rect">
            <a:avLst/>
          </a:prstGeom>
        </p:spPr>
        <p:txBody>
          <a:bodyPr wrap="none" lIns="0" tIns="0" rIns="0" bIns="0">
            <a:spAutoFit/>
          </a:bodyPr>
          <a:lstStyle>
            <a:lvl1pPr marL="0" indent="0" algn="ctr">
              <a:buNone/>
              <a:defRPr sz="2800">
                <a:solidFill>
                  <a:schemeClr val="bg1"/>
                </a:solidFill>
                <a:latin typeface="Font Awesome 5 Brands Regular" panose="02000503000000000000" pitchFamily="50" charset="2"/>
              </a:defRPr>
            </a:lvl1pPr>
            <a:lvl2pPr marL="914354" indent="0">
              <a:buNone/>
              <a:defRPr sz="3200">
                <a:solidFill>
                  <a:schemeClr val="tx2"/>
                </a:solidFill>
                <a:latin typeface="Josefin Sans" panose="00000500000000000000" pitchFamily="2" charset="0"/>
              </a:defRPr>
            </a:lvl2pPr>
            <a:lvl3pPr marL="1828709" indent="0">
              <a:buNone/>
              <a:defRPr sz="3200">
                <a:solidFill>
                  <a:schemeClr val="tx2"/>
                </a:solidFill>
                <a:latin typeface="Josefin Sans" panose="00000500000000000000" pitchFamily="2" charset="0"/>
              </a:defRPr>
            </a:lvl3pPr>
            <a:lvl4pPr marL="2743063" indent="0">
              <a:buNone/>
              <a:defRPr sz="3200">
                <a:solidFill>
                  <a:schemeClr val="tx2"/>
                </a:solidFill>
                <a:latin typeface="Josefin Sans" panose="00000500000000000000" pitchFamily="2" charset="0"/>
              </a:defRPr>
            </a:lvl4pPr>
            <a:lvl5pPr marL="3657417" indent="0">
              <a:buNone/>
              <a:defRPr sz="3200">
                <a:solidFill>
                  <a:schemeClr val="tx2"/>
                </a:solidFill>
                <a:latin typeface="Josefin Sans" panose="00000500000000000000" pitchFamily="2" charset="0"/>
              </a:defRPr>
            </a:lvl5pPr>
          </a:lstStyle>
          <a:p>
            <a:pPr lvl="0"/>
            <a:r>
              <a:rPr lang="en-US" dirty="0"/>
              <a:t></a:t>
            </a:r>
          </a:p>
        </p:txBody>
      </p:sp>
    </p:spTree>
    <p:extLst>
      <p:ext uri="{BB962C8B-B14F-4D97-AF65-F5344CB8AC3E}">
        <p14:creationId xmlns:p14="http://schemas.microsoft.com/office/powerpoint/2010/main" val="408102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slide collage - 1">
    <p:spTree>
      <p:nvGrpSpPr>
        <p:cNvPr id="1" name=""/>
        <p:cNvGrpSpPr/>
        <p:nvPr/>
      </p:nvGrpSpPr>
      <p:grpSpPr>
        <a:xfrm>
          <a:off x="0" y="0"/>
          <a:ext cx="0" cy="0"/>
          <a:chOff x="0" y="0"/>
          <a:chExt cx="0" cy="0"/>
        </a:xfrm>
      </p:grpSpPr>
      <p:sp>
        <p:nvSpPr>
          <p:cNvPr id="18" name="Picture Placeholder 17"/>
          <p:cNvSpPr>
            <a:spLocks noGrp="1"/>
          </p:cNvSpPr>
          <p:nvPr>
            <p:ph type="pic" sz="quarter" idx="19"/>
          </p:nvPr>
        </p:nvSpPr>
        <p:spPr>
          <a:xfrm>
            <a:off x="14763749" y="0"/>
            <a:ext cx="9618663" cy="13716000"/>
          </a:xfrm>
          <a:custGeom>
            <a:avLst/>
            <a:gdLst>
              <a:gd name="connsiteX0" fmla="*/ 2514599 w 9618663"/>
              <a:gd name="connsiteY0" fmla="*/ 0 h 13716000"/>
              <a:gd name="connsiteX1" fmla="*/ 9618663 w 9618663"/>
              <a:gd name="connsiteY1" fmla="*/ 0 h 13716000"/>
              <a:gd name="connsiteX2" fmla="*/ 9618663 w 9618663"/>
              <a:gd name="connsiteY2" fmla="*/ 1733550 h 13716000"/>
              <a:gd name="connsiteX3" fmla="*/ 9618663 w 9618663"/>
              <a:gd name="connsiteY3" fmla="*/ 2360200 h 13716000"/>
              <a:gd name="connsiteX4" fmla="*/ 9618663 w 9618663"/>
              <a:gd name="connsiteY4" fmla="*/ 13716000 h 13716000"/>
              <a:gd name="connsiteX5" fmla="*/ 0 w 9618663"/>
              <a:gd name="connsiteY5" fmla="*/ 13716000 h 13716000"/>
              <a:gd name="connsiteX6" fmla="*/ 0 w 9618663"/>
              <a:gd name="connsiteY6" fmla="*/ 1733550 h 13716000"/>
              <a:gd name="connsiteX7" fmla="*/ 2514599 w 9618663"/>
              <a:gd name="connsiteY7" fmla="*/ 173355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18663" h="13716000">
                <a:moveTo>
                  <a:pt x="2514599" y="0"/>
                </a:moveTo>
                <a:lnTo>
                  <a:pt x="9618663" y="0"/>
                </a:lnTo>
                <a:lnTo>
                  <a:pt x="9618663" y="1733550"/>
                </a:lnTo>
                <a:lnTo>
                  <a:pt x="9618663" y="2360200"/>
                </a:lnTo>
                <a:lnTo>
                  <a:pt x="9618663" y="13716000"/>
                </a:lnTo>
                <a:lnTo>
                  <a:pt x="0" y="13716000"/>
                </a:lnTo>
                <a:lnTo>
                  <a:pt x="0" y="1733550"/>
                </a:lnTo>
                <a:lnTo>
                  <a:pt x="2514599" y="1733550"/>
                </a:lnTo>
                <a:close/>
              </a:path>
            </a:pathLst>
          </a:custGeom>
          <a:pattFill prst="lgCheck">
            <a:fgClr>
              <a:schemeClr val="tx1"/>
            </a:fgClr>
            <a:bgClr>
              <a:schemeClr val="tx1">
                <a:lumMod val="85000"/>
              </a:schemeClr>
            </a:bgClr>
          </a:pattFill>
        </p:spPr>
        <p:txBody>
          <a:bodyPr wrap="square" anchor="ctr">
            <a:noAutofit/>
          </a:bodyPr>
          <a:lstStyle>
            <a:lvl1pPr marL="0" indent="0" algn="ctr">
              <a:buNone/>
              <a:defRPr sz="2800">
                <a:solidFill>
                  <a:schemeClr val="bg1"/>
                </a:solidFill>
              </a:defRPr>
            </a:lvl1pPr>
          </a:lstStyle>
          <a:p>
            <a:endParaRPr lang="uk-UA"/>
          </a:p>
        </p:txBody>
      </p:sp>
      <p:sp>
        <p:nvSpPr>
          <p:cNvPr id="3" name="Picture Placeholder 2"/>
          <p:cNvSpPr>
            <a:spLocks noGrp="1"/>
          </p:cNvSpPr>
          <p:nvPr>
            <p:ph type="pic" sz="quarter" idx="13"/>
          </p:nvPr>
        </p:nvSpPr>
        <p:spPr>
          <a:xfrm>
            <a:off x="1030288" y="736600"/>
            <a:ext cx="2044800" cy="1623600"/>
          </a:xfrm>
          <a:prstGeom prst="rect">
            <a:avLst/>
          </a:prstGeom>
        </p:spPr>
        <p:txBody>
          <a:bodyPr anchor="ctr"/>
          <a:lstStyle>
            <a:lvl1pPr marL="0" indent="0" algn="ctr">
              <a:buNone/>
              <a:defRPr sz="2800"/>
            </a:lvl1pPr>
          </a:lstStyle>
          <a:p>
            <a:endParaRPr lang="uk-UA"/>
          </a:p>
        </p:txBody>
      </p:sp>
      <p:sp>
        <p:nvSpPr>
          <p:cNvPr id="44" name="Text Placeholder 41"/>
          <p:cNvSpPr>
            <a:spLocks noGrp="1"/>
          </p:cNvSpPr>
          <p:nvPr>
            <p:ph type="body" sz="quarter" idx="17" hasCustomPrompt="1"/>
          </p:nvPr>
        </p:nvSpPr>
        <p:spPr>
          <a:xfrm>
            <a:off x="3549650" y="1434266"/>
            <a:ext cx="10082214" cy="2385268"/>
          </a:xfrm>
          <a:prstGeom prst="rect">
            <a:avLst/>
          </a:prstGeom>
        </p:spPr>
        <p:txBody>
          <a:bodyPr wrap="square" lIns="0" tIns="0" rIns="0" bIns="0">
            <a:spAutoFit/>
          </a:bodyPr>
          <a:lstStyle>
            <a:lvl1pPr marL="0" indent="0">
              <a:lnSpc>
                <a:spcPts val="18600"/>
              </a:lnSpc>
              <a:spcBef>
                <a:spcPts val="0"/>
              </a:spcBef>
              <a:buNone/>
              <a:defRPr sz="17600" spc="300">
                <a:latin typeface="+mj-lt"/>
              </a:defRPr>
            </a:lvl1pPr>
          </a:lstStyle>
          <a:p>
            <a:pPr lvl="0"/>
            <a:r>
              <a:rPr lang="en-US" dirty="0"/>
              <a:t>Why us?</a:t>
            </a:r>
            <a:endParaRPr lang="uk-UA" dirty="0"/>
          </a:p>
        </p:txBody>
      </p:sp>
      <p:sp>
        <p:nvSpPr>
          <p:cNvPr id="45" name="Text Placeholder 41"/>
          <p:cNvSpPr>
            <a:spLocks noGrp="1"/>
          </p:cNvSpPr>
          <p:nvPr>
            <p:ph type="body" sz="quarter" idx="18" hasCustomPrompt="1"/>
          </p:nvPr>
        </p:nvSpPr>
        <p:spPr>
          <a:xfrm>
            <a:off x="3549650" y="4283006"/>
            <a:ext cx="10082213" cy="6540252"/>
          </a:xfrm>
          <a:prstGeom prst="rect">
            <a:avLst/>
          </a:prstGeom>
        </p:spPr>
        <p:txBody>
          <a:bodyPr wrap="square" lIns="0" tIns="0" rIns="0" bIns="0">
            <a:spAutoFit/>
          </a:bodyPr>
          <a:lstStyle>
            <a:lvl1pPr marL="0" indent="0">
              <a:lnSpc>
                <a:spcPts val="5100"/>
              </a:lnSpc>
              <a:spcBef>
                <a:spcPts val="0"/>
              </a:spcBef>
              <a:buNone/>
              <a:defRPr sz="3600"/>
            </a:lvl1pPr>
          </a:lstStyle>
          <a:p>
            <a:pPr lvl="0"/>
            <a:r>
              <a:rPr lang="pt-BR" dirty="0"/>
              <a:t>Lorem ipsum dolor sit amet, cons tetuer adipiscin elit, sed diam nonummy nibh euis mod tincidunt ut laoreet dolore ag na aliqu am erat volutpat. Ut wisi enim ad minim veni am, quis ullamcorper sus cipit.</a:t>
            </a:r>
            <a:r>
              <a:rPr lang="uk-UA" dirty="0"/>
              <a:t/>
            </a:r>
            <a:br>
              <a:rPr lang="uk-UA" dirty="0"/>
            </a:br>
            <a:r>
              <a:rPr lang="uk-UA" dirty="0"/>
              <a:t/>
            </a:r>
            <a:br>
              <a:rPr lang="uk-UA" dirty="0"/>
            </a:br>
            <a:r>
              <a:rPr lang="pt-BR" dirty="0"/>
              <a:t>Ut aliquip ex. Lor em ipsum dolor sit amet, conse te tuer adipi cing lit, sed. Lorem ipsum consect etuer adipis cing elit, sed diam non my nibh amet euismod tinci dunt ut laoreet na.</a:t>
            </a:r>
            <a:endParaRPr lang="uk-UA" dirty="0"/>
          </a:p>
        </p:txBody>
      </p:sp>
      <p:sp>
        <p:nvSpPr>
          <p:cNvPr id="17" name="Slide Number Placeholder 5"/>
          <p:cNvSpPr>
            <a:spLocks noGrp="1"/>
          </p:cNvSpPr>
          <p:nvPr>
            <p:ph type="sldNum" sz="quarter" idx="4"/>
          </p:nvPr>
        </p:nvSpPr>
        <p:spPr>
          <a:xfrm>
            <a:off x="1030288" y="12249150"/>
            <a:ext cx="866245" cy="730250"/>
          </a:xfrm>
          <a:prstGeom prst="rect">
            <a:avLst/>
          </a:prstGeom>
        </p:spPr>
        <p:txBody>
          <a:bodyPr vert="horz" wrap="none" lIns="0" tIns="0" rIns="0" bIns="0" rtlCol="0" anchor="ctr"/>
          <a:lstStyle>
            <a:lvl1pPr algn="ctr">
              <a:defRPr sz="3600">
                <a:solidFill>
                  <a:schemeClr val="tx1">
                    <a:tint val="75000"/>
                  </a:schemeClr>
                </a:solidFill>
              </a:defRPr>
            </a:lvl1pPr>
          </a:lstStyle>
          <a:p>
            <a:fld id="{1CBEB304-04D3-4FB0-B997-B167F10645C8}" type="slidenum">
              <a:rPr lang="uk-UA" smtClean="0"/>
              <a:pPr/>
              <a:t>‹#›</a:t>
            </a:fld>
            <a:endParaRPr lang="uk-UA" dirty="0"/>
          </a:p>
        </p:txBody>
      </p:sp>
    </p:spTree>
    <p:extLst>
      <p:ext uri="{BB962C8B-B14F-4D97-AF65-F5344CB8AC3E}">
        <p14:creationId xmlns:p14="http://schemas.microsoft.com/office/powerpoint/2010/main" val="1076633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slide collage - 2">
    <p:spTree>
      <p:nvGrpSpPr>
        <p:cNvPr id="1" name=""/>
        <p:cNvGrpSpPr/>
        <p:nvPr/>
      </p:nvGrpSpPr>
      <p:grpSpPr>
        <a:xfrm>
          <a:off x="0" y="0"/>
          <a:ext cx="0" cy="0"/>
          <a:chOff x="0" y="0"/>
          <a:chExt cx="0" cy="0"/>
        </a:xfrm>
      </p:grpSpPr>
      <p:sp>
        <p:nvSpPr>
          <p:cNvPr id="12" name="Picture Placeholder 11"/>
          <p:cNvSpPr>
            <a:spLocks noGrp="1"/>
          </p:cNvSpPr>
          <p:nvPr>
            <p:ph type="pic" sz="quarter" idx="19"/>
          </p:nvPr>
        </p:nvSpPr>
        <p:spPr>
          <a:xfrm>
            <a:off x="0" y="-1"/>
            <a:ext cx="8591550" cy="13716000"/>
          </a:xfrm>
          <a:custGeom>
            <a:avLst/>
            <a:gdLst>
              <a:gd name="connsiteX0" fmla="*/ 0 w 8591550"/>
              <a:gd name="connsiteY0" fmla="*/ 0 h 13716000"/>
              <a:gd name="connsiteX1" fmla="*/ 6070600 w 8591550"/>
              <a:gd name="connsiteY1" fmla="*/ 0 h 13716000"/>
              <a:gd name="connsiteX2" fmla="*/ 6070600 w 8591550"/>
              <a:gd name="connsiteY2" fmla="*/ 1714500 h 13716000"/>
              <a:gd name="connsiteX3" fmla="*/ 8591550 w 8591550"/>
              <a:gd name="connsiteY3" fmla="*/ 1714500 h 13716000"/>
              <a:gd name="connsiteX4" fmla="*/ 8591550 w 8591550"/>
              <a:gd name="connsiteY4" fmla="*/ 13716000 h 13716000"/>
              <a:gd name="connsiteX5" fmla="*/ 0 w 8591550"/>
              <a:gd name="connsiteY5" fmla="*/ 13716000 h 13716000"/>
              <a:gd name="connsiteX6" fmla="*/ 0 w 8591550"/>
              <a:gd name="connsiteY6" fmla="*/ 6896100 h 13716000"/>
              <a:gd name="connsiteX7" fmla="*/ 0 w 8591550"/>
              <a:gd name="connsiteY7" fmla="*/ 17145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91550" h="13716000">
                <a:moveTo>
                  <a:pt x="0" y="0"/>
                </a:moveTo>
                <a:lnTo>
                  <a:pt x="6070600" y="0"/>
                </a:lnTo>
                <a:lnTo>
                  <a:pt x="6070600" y="1714500"/>
                </a:lnTo>
                <a:lnTo>
                  <a:pt x="8591550" y="1714500"/>
                </a:lnTo>
                <a:lnTo>
                  <a:pt x="8591550" y="13716000"/>
                </a:lnTo>
                <a:lnTo>
                  <a:pt x="0" y="13716000"/>
                </a:lnTo>
                <a:lnTo>
                  <a:pt x="0" y="6896100"/>
                </a:lnTo>
                <a:lnTo>
                  <a:pt x="0" y="1714500"/>
                </a:lnTo>
                <a:close/>
              </a:path>
            </a:pathLst>
          </a:custGeom>
          <a:pattFill prst="lgCheck">
            <a:fgClr>
              <a:schemeClr val="tx1"/>
            </a:fgClr>
            <a:bgClr>
              <a:schemeClr val="tx1">
                <a:lumMod val="85000"/>
              </a:schemeClr>
            </a:bgClr>
          </a:pattFill>
        </p:spPr>
        <p:txBody>
          <a:bodyPr wrap="square" anchor="ctr">
            <a:noAutofit/>
          </a:bodyPr>
          <a:lstStyle>
            <a:lvl1pPr marL="0" indent="0" algn="ctr">
              <a:buNone/>
              <a:defRPr sz="2800">
                <a:solidFill>
                  <a:schemeClr val="bg1"/>
                </a:solidFill>
              </a:defRPr>
            </a:lvl1pPr>
          </a:lstStyle>
          <a:p>
            <a:endParaRPr lang="uk-UA"/>
          </a:p>
        </p:txBody>
      </p:sp>
      <p:sp>
        <p:nvSpPr>
          <p:cNvPr id="3" name="Picture Placeholder 2"/>
          <p:cNvSpPr>
            <a:spLocks noGrp="1"/>
          </p:cNvSpPr>
          <p:nvPr>
            <p:ph type="pic" sz="quarter" idx="13"/>
          </p:nvPr>
        </p:nvSpPr>
        <p:spPr>
          <a:xfrm>
            <a:off x="1030288" y="736600"/>
            <a:ext cx="2044800" cy="1623600"/>
          </a:xfrm>
          <a:prstGeom prst="rect">
            <a:avLst/>
          </a:prstGeom>
        </p:spPr>
        <p:txBody>
          <a:bodyPr anchor="ctr"/>
          <a:lstStyle>
            <a:lvl1pPr marL="0" indent="0" algn="ctr">
              <a:buNone/>
              <a:defRPr sz="2800"/>
            </a:lvl1pPr>
          </a:lstStyle>
          <a:p>
            <a:endParaRPr lang="uk-UA"/>
          </a:p>
        </p:txBody>
      </p:sp>
      <p:sp>
        <p:nvSpPr>
          <p:cNvPr id="44" name="Text Placeholder 41"/>
          <p:cNvSpPr>
            <a:spLocks noGrp="1"/>
          </p:cNvSpPr>
          <p:nvPr>
            <p:ph type="body" sz="quarter" idx="17" hasCustomPrompt="1"/>
          </p:nvPr>
        </p:nvSpPr>
        <p:spPr>
          <a:xfrm>
            <a:off x="9618663" y="1434266"/>
            <a:ext cx="11213307" cy="2385268"/>
          </a:xfrm>
          <a:prstGeom prst="rect">
            <a:avLst/>
          </a:prstGeom>
        </p:spPr>
        <p:txBody>
          <a:bodyPr wrap="square" lIns="0" tIns="0" rIns="0" bIns="0">
            <a:spAutoFit/>
          </a:bodyPr>
          <a:lstStyle>
            <a:lvl1pPr marL="0" indent="0">
              <a:lnSpc>
                <a:spcPts val="18600"/>
              </a:lnSpc>
              <a:spcBef>
                <a:spcPts val="0"/>
              </a:spcBef>
              <a:buNone/>
              <a:defRPr sz="17600" spc="300">
                <a:latin typeface="+mj-lt"/>
              </a:defRPr>
            </a:lvl1pPr>
          </a:lstStyle>
          <a:p>
            <a:pPr lvl="0"/>
            <a:r>
              <a:rPr lang="en-US" dirty="0"/>
              <a:t>About us</a:t>
            </a:r>
            <a:endParaRPr lang="uk-UA" dirty="0"/>
          </a:p>
        </p:txBody>
      </p:sp>
      <p:sp>
        <p:nvSpPr>
          <p:cNvPr id="45" name="Text Placeholder 41"/>
          <p:cNvSpPr>
            <a:spLocks noGrp="1"/>
          </p:cNvSpPr>
          <p:nvPr>
            <p:ph type="body" sz="quarter" idx="18" hasCustomPrompt="1"/>
          </p:nvPr>
        </p:nvSpPr>
        <p:spPr>
          <a:xfrm>
            <a:off x="9618664" y="4283006"/>
            <a:ext cx="11213306" cy="6487097"/>
          </a:xfrm>
          <a:prstGeom prst="rect">
            <a:avLst/>
          </a:prstGeom>
        </p:spPr>
        <p:txBody>
          <a:bodyPr wrap="square" lIns="0" tIns="0" rIns="0" bIns="0">
            <a:spAutoFit/>
          </a:bodyPr>
          <a:lstStyle>
            <a:lvl1pPr marL="0" indent="0">
              <a:lnSpc>
                <a:spcPts val="5100"/>
              </a:lnSpc>
              <a:spcBef>
                <a:spcPts val="0"/>
              </a:spcBef>
              <a:buNone/>
              <a:defRPr sz="3600"/>
            </a:lvl1pPr>
          </a:lstStyle>
          <a:p>
            <a:pPr lvl="0"/>
            <a:r>
              <a:rPr lang="pt-BR" dirty="0"/>
              <a:t>Sea an oratio quaestio, ocurreret disputationi et usu, at modo percipitur mel. Eos veniam maiorum electram cu, doming contentiones nec ex. Has an verear meliore. Nam erroribus vituperata scribentur enim ad minim veni am, quis ullamcorper sus cipit.</a:t>
            </a:r>
            <a:r>
              <a:rPr lang="uk-UA" dirty="0"/>
              <a:t/>
            </a:r>
            <a:br>
              <a:rPr lang="uk-UA" dirty="0"/>
            </a:br>
            <a:r>
              <a:rPr lang="uk-UA" dirty="0"/>
              <a:t/>
            </a:r>
            <a:br>
              <a:rPr lang="uk-UA" dirty="0"/>
            </a:br>
            <a:r>
              <a:rPr lang="pt-BR" dirty="0"/>
              <a:t>Lor em ipsum dolor sit amet, conse te tuer adipi cing lit, sed. Lorem ipsum consect etuer adipis cing elit, sed diam non my nibh amet euismod tinci dunt ut laoreet na.</a:t>
            </a:r>
            <a:endParaRPr lang="uk-UA" dirty="0"/>
          </a:p>
        </p:txBody>
      </p:sp>
      <p:sp>
        <p:nvSpPr>
          <p:cNvPr id="17" name="Slide Number Placeholder 5"/>
          <p:cNvSpPr>
            <a:spLocks noGrp="1"/>
          </p:cNvSpPr>
          <p:nvPr>
            <p:ph type="sldNum" sz="quarter" idx="4"/>
          </p:nvPr>
        </p:nvSpPr>
        <p:spPr>
          <a:xfrm>
            <a:off x="1030288" y="12249150"/>
            <a:ext cx="866245" cy="730250"/>
          </a:xfrm>
          <a:prstGeom prst="rect">
            <a:avLst/>
          </a:prstGeom>
        </p:spPr>
        <p:txBody>
          <a:bodyPr vert="horz" wrap="none" lIns="0" tIns="0" rIns="0" bIns="0" rtlCol="0" anchor="ctr"/>
          <a:lstStyle>
            <a:lvl1pPr algn="ctr">
              <a:defRPr sz="3600">
                <a:solidFill>
                  <a:schemeClr val="tx1">
                    <a:tint val="75000"/>
                  </a:schemeClr>
                </a:solidFill>
              </a:defRPr>
            </a:lvl1pPr>
          </a:lstStyle>
          <a:p>
            <a:fld id="{1CBEB304-04D3-4FB0-B997-B167F10645C8}" type="slidenum">
              <a:rPr lang="uk-UA" smtClean="0"/>
              <a:pPr/>
              <a:t>‹#›</a:t>
            </a:fld>
            <a:endParaRPr lang="uk-UA" dirty="0"/>
          </a:p>
        </p:txBody>
      </p:sp>
    </p:spTree>
    <p:extLst>
      <p:ext uri="{BB962C8B-B14F-4D97-AF65-F5344CB8AC3E}">
        <p14:creationId xmlns:p14="http://schemas.microsoft.com/office/powerpoint/2010/main" val="1948463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ight image layout">
    <p:spTree>
      <p:nvGrpSpPr>
        <p:cNvPr id="1" name=""/>
        <p:cNvGrpSpPr/>
        <p:nvPr/>
      </p:nvGrpSpPr>
      <p:grpSpPr>
        <a:xfrm>
          <a:off x="0" y="0"/>
          <a:ext cx="0" cy="0"/>
          <a:chOff x="0" y="0"/>
          <a:chExt cx="0" cy="0"/>
        </a:xfrm>
      </p:grpSpPr>
      <p:sp>
        <p:nvSpPr>
          <p:cNvPr id="13" name="Picture Placeholder 12"/>
          <p:cNvSpPr>
            <a:spLocks noGrp="1"/>
          </p:cNvSpPr>
          <p:nvPr>
            <p:ph type="pic" sz="quarter" idx="19"/>
          </p:nvPr>
        </p:nvSpPr>
        <p:spPr>
          <a:xfrm>
            <a:off x="14763750" y="0"/>
            <a:ext cx="9618662" cy="11909425"/>
          </a:xfrm>
          <a:custGeom>
            <a:avLst/>
            <a:gdLst>
              <a:gd name="connsiteX0" fmla="*/ 0 w 9618662"/>
              <a:gd name="connsiteY0" fmla="*/ 0 h 11909425"/>
              <a:gd name="connsiteX1" fmla="*/ 9618662 w 9618662"/>
              <a:gd name="connsiteY1" fmla="*/ 0 h 11909425"/>
              <a:gd name="connsiteX2" fmla="*/ 9618662 w 9618662"/>
              <a:gd name="connsiteY2" fmla="*/ 9549225 h 11909425"/>
              <a:gd name="connsiteX3" fmla="*/ 9618662 w 9618662"/>
              <a:gd name="connsiteY3" fmla="*/ 10175875 h 11909425"/>
              <a:gd name="connsiteX4" fmla="*/ 9618662 w 9618662"/>
              <a:gd name="connsiteY4" fmla="*/ 11909425 h 11909425"/>
              <a:gd name="connsiteX5" fmla="*/ 2514598 w 9618662"/>
              <a:gd name="connsiteY5" fmla="*/ 11909425 h 11909425"/>
              <a:gd name="connsiteX6" fmla="*/ 2514598 w 9618662"/>
              <a:gd name="connsiteY6" fmla="*/ 10175875 h 11909425"/>
              <a:gd name="connsiteX7" fmla="*/ 0 w 9618662"/>
              <a:gd name="connsiteY7" fmla="*/ 10175875 h 11909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18662" h="11909425">
                <a:moveTo>
                  <a:pt x="0" y="0"/>
                </a:moveTo>
                <a:lnTo>
                  <a:pt x="9618662" y="0"/>
                </a:lnTo>
                <a:lnTo>
                  <a:pt x="9618662" y="9549225"/>
                </a:lnTo>
                <a:lnTo>
                  <a:pt x="9618662" y="10175875"/>
                </a:lnTo>
                <a:lnTo>
                  <a:pt x="9618662" y="11909425"/>
                </a:lnTo>
                <a:lnTo>
                  <a:pt x="2514598" y="11909425"/>
                </a:lnTo>
                <a:lnTo>
                  <a:pt x="2514598" y="10175875"/>
                </a:lnTo>
                <a:lnTo>
                  <a:pt x="0" y="10175875"/>
                </a:lnTo>
                <a:close/>
              </a:path>
            </a:pathLst>
          </a:custGeom>
          <a:pattFill prst="lgCheck">
            <a:fgClr>
              <a:schemeClr val="tx1"/>
            </a:fgClr>
            <a:bgClr>
              <a:schemeClr val="tx1">
                <a:lumMod val="85000"/>
              </a:schemeClr>
            </a:bgClr>
          </a:pattFill>
        </p:spPr>
        <p:txBody>
          <a:bodyPr wrap="square" anchor="ctr">
            <a:noAutofit/>
          </a:bodyPr>
          <a:lstStyle>
            <a:lvl1pPr marL="0" indent="0" algn="ctr">
              <a:buNone/>
              <a:defRPr sz="2800">
                <a:solidFill>
                  <a:schemeClr val="bg1"/>
                </a:solidFill>
              </a:defRPr>
            </a:lvl1pPr>
          </a:lstStyle>
          <a:p>
            <a:endParaRPr lang="uk-UA"/>
          </a:p>
        </p:txBody>
      </p:sp>
      <p:sp>
        <p:nvSpPr>
          <p:cNvPr id="3" name="Picture Placeholder 2"/>
          <p:cNvSpPr>
            <a:spLocks noGrp="1"/>
          </p:cNvSpPr>
          <p:nvPr>
            <p:ph type="pic" sz="quarter" idx="13"/>
          </p:nvPr>
        </p:nvSpPr>
        <p:spPr>
          <a:xfrm>
            <a:off x="1030288" y="736600"/>
            <a:ext cx="2044800" cy="1623600"/>
          </a:xfrm>
          <a:prstGeom prst="rect">
            <a:avLst/>
          </a:prstGeom>
        </p:spPr>
        <p:txBody>
          <a:bodyPr anchor="ctr"/>
          <a:lstStyle>
            <a:lvl1pPr marL="0" indent="0" algn="ctr">
              <a:buNone/>
              <a:defRPr sz="2800"/>
            </a:lvl1pPr>
          </a:lstStyle>
          <a:p>
            <a:endParaRPr lang="uk-UA"/>
          </a:p>
        </p:txBody>
      </p:sp>
      <p:sp>
        <p:nvSpPr>
          <p:cNvPr id="44" name="Text Placeholder 41"/>
          <p:cNvSpPr>
            <a:spLocks noGrp="1"/>
          </p:cNvSpPr>
          <p:nvPr>
            <p:ph type="body" sz="quarter" idx="17" hasCustomPrompt="1"/>
          </p:nvPr>
        </p:nvSpPr>
        <p:spPr>
          <a:xfrm>
            <a:off x="3549650" y="1434266"/>
            <a:ext cx="10082214" cy="2385268"/>
          </a:xfrm>
          <a:prstGeom prst="rect">
            <a:avLst/>
          </a:prstGeom>
        </p:spPr>
        <p:txBody>
          <a:bodyPr wrap="square" lIns="0" tIns="0" rIns="0" bIns="0">
            <a:spAutoFit/>
          </a:bodyPr>
          <a:lstStyle>
            <a:lvl1pPr marL="0" indent="0">
              <a:lnSpc>
                <a:spcPts val="18600"/>
              </a:lnSpc>
              <a:spcBef>
                <a:spcPts val="0"/>
              </a:spcBef>
              <a:buNone/>
              <a:defRPr sz="17600" spc="300">
                <a:latin typeface="+mj-lt"/>
              </a:defRPr>
            </a:lvl1pPr>
          </a:lstStyle>
          <a:p>
            <a:pPr lvl="0"/>
            <a:r>
              <a:rPr lang="en-US" dirty="0"/>
              <a:t>Business </a:t>
            </a:r>
            <a:endParaRPr lang="uk-UA" dirty="0"/>
          </a:p>
        </p:txBody>
      </p:sp>
      <p:sp>
        <p:nvSpPr>
          <p:cNvPr id="45" name="Text Placeholder 41"/>
          <p:cNvSpPr>
            <a:spLocks noGrp="1"/>
          </p:cNvSpPr>
          <p:nvPr>
            <p:ph type="body" sz="quarter" idx="18" hasCustomPrompt="1"/>
          </p:nvPr>
        </p:nvSpPr>
        <p:spPr>
          <a:xfrm>
            <a:off x="3549650" y="4283006"/>
            <a:ext cx="10082213" cy="6540252"/>
          </a:xfrm>
          <a:prstGeom prst="rect">
            <a:avLst/>
          </a:prstGeom>
        </p:spPr>
        <p:txBody>
          <a:bodyPr wrap="square" lIns="0" tIns="0" rIns="0" bIns="0">
            <a:spAutoFit/>
          </a:bodyPr>
          <a:lstStyle>
            <a:lvl1pPr marL="0" marR="0" indent="0" algn="l" defTabSz="1828709" rtl="0" eaLnBrk="1" fontAlgn="auto" latinLnBrk="0" hangingPunct="1">
              <a:lnSpc>
                <a:spcPts val="5100"/>
              </a:lnSpc>
              <a:spcBef>
                <a:spcPts val="0"/>
              </a:spcBef>
              <a:spcAft>
                <a:spcPts val="0"/>
              </a:spcAft>
              <a:buClrTx/>
              <a:buSzTx/>
              <a:buFont typeface="Arial" panose="020B0604020202020204" pitchFamily="34" charset="0"/>
              <a:buNone/>
              <a:tabLst/>
              <a:defRPr sz="3600"/>
            </a:lvl1pPr>
          </a:lstStyle>
          <a:p>
            <a:pPr marL="0" marR="0" lvl="0" indent="0" algn="l" defTabSz="1828709" rtl="0" eaLnBrk="1" fontAlgn="auto" latinLnBrk="0" hangingPunct="1">
              <a:lnSpc>
                <a:spcPts val="5100"/>
              </a:lnSpc>
              <a:spcBef>
                <a:spcPts val="0"/>
              </a:spcBef>
              <a:spcAft>
                <a:spcPts val="0"/>
              </a:spcAft>
              <a:buClrTx/>
              <a:buSzTx/>
              <a:buFont typeface="Arial" panose="020B0604020202020204" pitchFamily="34" charset="0"/>
              <a:buNone/>
              <a:tabLst/>
              <a:defRPr/>
            </a:pPr>
            <a:r>
              <a:rPr lang="pt-BR" dirty="0"/>
              <a:t>Ut aliquip ex. Lor em ipsum dolor sit amet, conse te tuer adipi cing lit, sed. Lorem ipsum consect etuer adipis cing elit, sed diam non my nibh amet euismod tinci dunt ut laoreet na.</a:t>
            </a:r>
            <a:r>
              <a:rPr lang="uk-UA" dirty="0"/>
              <a:t/>
            </a:r>
            <a:br>
              <a:rPr lang="uk-UA" dirty="0"/>
            </a:br>
            <a:r>
              <a:rPr lang="uk-UA" dirty="0"/>
              <a:t/>
            </a:r>
            <a:br>
              <a:rPr lang="uk-UA" dirty="0"/>
            </a:br>
            <a:r>
              <a:rPr lang="pt-BR" dirty="0"/>
              <a:t>Lorem ipsum dolor sit amet, cons tetuer adipiscin elit, sed diam nonummy nibh euis mod tincidunt ut laoreet dolore ag na aliqu am erat volutpat. Ut wisi enim ad minim veni am, quis ullamcorper sus cipit.</a:t>
            </a:r>
            <a:endParaRPr lang="uk-UA" dirty="0"/>
          </a:p>
        </p:txBody>
      </p:sp>
      <p:sp>
        <p:nvSpPr>
          <p:cNvPr id="17" name="Slide Number Placeholder 5"/>
          <p:cNvSpPr>
            <a:spLocks noGrp="1"/>
          </p:cNvSpPr>
          <p:nvPr>
            <p:ph type="sldNum" sz="quarter" idx="4"/>
          </p:nvPr>
        </p:nvSpPr>
        <p:spPr>
          <a:xfrm>
            <a:off x="1030288" y="12249150"/>
            <a:ext cx="866245" cy="730250"/>
          </a:xfrm>
          <a:prstGeom prst="rect">
            <a:avLst/>
          </a:prstGeom>
        </p:spPr>
        <p:txBody>
          <a:bodyPr vert="horz" wrap="none" lIns="0" tIns="0" rIns="0" bIns="0" rtlCol="0" anchor="ctr"/>
          <a:lstStyle>
            <a:lvl1pPr algn="ctr">
              <a:defRPr sz="3600">
                <a:solidFill>
                  <a:schemeClr val="tx1">
                    <a:tint val="75000"/>
                  </a:schemeClr>
                </a:solidFill>
              </a:defRPr>
            </a:lvl1pPr>
          </a:lstStyle>
          <a:p>
            <a:fld id="{1CBEB304-04D3-4FB0-B997-B167F10645C8}" type="slidenum">
              <a:rPr lang="uk-UA" smtClean="0"/>
              <a:pPr/>
              <a:t>‹#›</a:t>
            </a:fld>
            <a:endParaRPr lang="uk-UA" dirty="0"/>
          </a:p>
        </p:txBody>
      </p:sp>
    </p:spTree>
    <p:extLst>
      <p:ext uri="{BB962C8B-B14F-4D97-AF65-F5344CB8AC3E}">
        <p14:creationId xmlns:p14="http://schemas.microsoft.com/office/powerpoint/2010/main" val="3825819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ft image layout">
    <p:spTree>
      <p:nvGrpSpPr>
        <p:cNvPr id="1" name=""/>
        <p:cNvGrpSpPr/>
        <p:nvPr/>
      </p:nvGrpSpPr>
      <p:grpSpPr>
        <a:xfrm>
          <a:off x="0" y="0"/>
          <a:ext cx="0" cy="0"/>
          <a:chOff x="0" y="0"/>
          <a:chExt cx="0" cy="0"/>
        </a:xfrm>
      </p:grpSpPr>
      <p:sp>
        <p:nvSpPr>
          <p:cNvPr id="4" name="Picture Placeholder 3"/>
          <p:cNvSpPr>
            <a:spLocks noGrp="1"/>
          </p:cNvSpPr>
          <p:nvPr>
            <p:ph type="pic" sz="quarter" idx="20"/>
          </p:nvPr>
        </p:nvSpPr>
        <p:spPr>
          <a:xfrm>
            <a:off x="0" y="3257550"/>
            <a:ext cx="8591550" cy="10458450"/>
          </a:xfrm>
          <a:prstGeom prst="rect">
            <a:avLst/>
          </a:prstGeom>
          <a:pattFill prst="lgCheck">
            <a:fgClr>
              <a:schemeClr val="tx1"/>
            </a:fgClr>
            <a:bgClr>
              <a:schemeClr val="tx1">
                <a:lumMod val="85000"/>
              </a:schemeClr>
            </a:bgClr>
          </a:pattFill>
        </p:spPr>
        <p:txBody>
          <a:bodyPr anchor="ctr"/>
          <a:lstStyle>
            <a:lvl1pPr marL="0" indent="0" algn="ctr">
              <a:buNone/>
              <a:defRPr sz="2800">
                <a:solidFill>
                  <a:schemeClr val="bg1"/>
                </a:solidFill>
              </a:defRPr>
            </a:lvl1pPr>
          </a:lstStyle>
          <a:p>
            <a:endParaRPr lang="uk-UA"/>
          </a:p>
        </p:txBody>
      </p:sp>
      <p:sp>
        <p:nvSpPr>
          <p:cNvPr id="3" name="Picture Placeholder 2"/>
          <p:cNvSpPr>
            <a:spLocks noGrp="1"/>
          </p:cNvSpPr>
          <p:nvPr>
            <p:ph type="pic" sz="quarter" idx="13"/>
          </p:nvPr>
        </p:nvSpPr>
        <p:spPr>
          <a:xfrm>
            <a:off x="1030288" y="736600"/>
            <a:ext cx="2044800" cy="1623600"/>
          </a:xfrm>
          <a:prstGeom prst="rect">
            <a:avLst/>
          </a:prstGeom>
        </p:spPr>
        <p:txBody>
          <a:bodyPr anchor="ctr"/>
          <a:lstStyle>
            <a:lvl1pPr marL="0" indent="0" algn="ctr">
              <a:buNone/>
              <a:defRPr sz="2800"/>
            </a:lvl1pPr>
          </a:lstStyle>
          <a:p>
            <a:endParaRPr lang="uk-UA"/>
          </a:p>
        </p:txBody>
      </p:sp>
      <p:sp>
        <p:nvSpPr>
          <p:cNvPr id="44" name="Text Placeholder 41"/>
          <p:cNvSpPr>
            <a:spLocks noGrp="1"/>
          </p:cNvSpPr>
          <p:nvPr>
            <p:ph type="body" sz="quarter" idx="17" hasCustomPrompt="1"/>
          </p:nvPr>
        </p:nvSpPr>
        <p:spPr>
          <a:xfrm>
            <a:off x="9618663" y="1434266"/>
            <a:ext cx="11213307" cy="2385268"/>
          </a:xfrm>
          <a:prstGeom prst="rect">
            <a:avLst/>
          </a:prstGeom>
        </p:spPr>
        <p:txBody>
          <a:bodyPr wrap="square" lIns="0" tIns="0" rIns="0" bIns="0">
            <a:spAutoFit/>
          </a:bodyPr>
          <a:lstStyle>
            <a:lvl1pPr marL="0" indent="0">
              <a:lnSpc>
                <a:spcPts val="18600"/>
              </a:lnSpc>
              <a:spcBef>
                <a:spcPts val="0"/>
              </a:spcBef>
              <a:buNone/>
              <a:defRPr sz="17600" spc="300">
                <a:latin typeface="+mj-lt"/>
              </a:defRPr>
            </a:lvl1pPr>
          </a:lstStyle>
          <a:p>
            <a:pPr lvl="0"/>
            <a:r>
              <a:rPr lang="en-US" dirty="0"/>
              <a:t>Quality</a:t>
            </a:r>
            <a:endParaRPr lang="uk-UA" dirty="0"/>
          </a:p>
        </p:txBody>
      </p:sp>
      <p:sp>
        <p:nvSpPr>
          <p:cNvPr id="45" name="Text Placeholder 41"/>
          <p:cNvSpPr>
            <a:spLocks noGrp="1"/>
          </p:cNvSpPr>
          <p:nvPr>
            <p:ph type="body" sz="quarter" idx="18" hasCustomPrompt="1"/>
          </p:nvPr>
        </p:nvSpPr>
        <p:spPr>
          <a:xfrm>
            <a:off x="9618664" y="4283006"/>
            <a:ext cx="11213306" cy="5886227"/>
          </a:xfrm>
          <a:prstGeom prst="rect">
            <a:avLst/>
          </a:prstGeom>
        </p:spPr>
        <p:txBody>
          <a:bodyPr wrap="square" lIns="0" tIns="0" rIns="0" bIns="0">
            <a:spAutoFit/>
          </a:bodyPr>
          <a:lstStyle>
            <a:lvl1pPr marL="0" indent="0">
              <a:lnSpc>
                <a:spcPts val="5100"/>
              </a:lnSpc>
              <a:spcBef>
                <a:spcPts val="0"/>
              </a:spcBef>
              <a:buNone/>
              <a:defRPr sz="3600"/>
            </a:lvl1pPr>
          </a:lstStyle>
          <a:p>
            <a:pPr lvl="0"/>
            <a:r>
              <a:rPr lang="pt-BR" dirty="0"/>
              <a:t>Ei vim dicta tamquam. Ei his admodum scriptorem adversarium, et aperiam volutpat intellegam nec. Iisque dissentiet pro et. Graecis maiorum vituperata eu duo. Ferri officiis ei est, qui verear impedit at.</a:t>
            </a:r>
            <a:r>
              <a:rPr lang="uk-UA" dirty="0"/>
              <a:t/>
            </a:r>
            <a:br>
              <a:rPr lang="uk-UA" dirty="0"/>
            </a:br>
            <a:r>
              <a:rPr lang="uk-UA" dirty="0"/>
              <a:t/>
            </a:r>
            <a:br>
              <a:rPr lang="uk-UA" dirty="0"/>
            </a:br>
            <a:r>
              <a:rPr lang="pt-BR" dirty="0"/>
              <a:t>Veniam maiorum adipiscing ad pro, mei solum audire adipisci id. No sea quaeque denique, esse discere has et. Ipsum efficiendi sit ei. Est no nulla homero, enim mazim iisque pri ad.</a:t>
            </a:r>
            <a:endParaRPr lang="uk-UA" dirty="0"/>
          </a:p>
        </p:txBody>
      </p:sp>
      <p:sp>
        <p:nvSpPr>
          <p:cNvPr id="17" name="Slide Number Placeholder 5"/>
          <p:cNvSpPr>
            <a:spLocks noGrp="1"/>
          </p:cNvSpPr>
          <p:nvPr>
            <p:ph type="sldNum" sz="quarter" idx="4"/>
          </p:nvPr>
        </p:nvSpPr>
        <p:spPr>
          <a:xfrm>
            <a:off x="1030288" y="12249150"/>
            <a:ext cx="866245" cy="730250"/>
          </a:xfrm>
          <a:prstGeom prst="rect">
            <a:avLst/>
          </a:prstGeom>
        </p:spPr>
        <p:txBody>
          <a:bodyPr vert="horz" wrap="none" lIns="0" tIns="0" rIns="0" bIns="0" rtlCol="0" anchor="ctr"/>
          <a:lstStyle>
            <a:lvl1pPr algn="ctr">
              <a:defRPr sz="3600">
                <a:solidFill>
                  <a:schemeClr val="tx1">
                    <a:tint val="75000"/>
                  </a:schemeClr>
                </a:solidFill>
              </a:defRPr>
            </a:lvl1pPr>
          </a:lstStyle>
          <a:p>
            <a:fld id="{1CBEB304-04D3-4FB0-B997-B167F10645C8}" type="slidenum">
              <a:rPr lang="uk-UA" smtClean="0"/>
              <a:pPr/>
              <a:t>‹#›</a:t>
            </a:fld>
            <a:endParaRPr lang="uk-UA" dirty="0"/>
          </a:p>
        </p:txBody>
      </p:sp>
    </p:spTree>
    <p:extLst>
      <p:ext uri="{BB962C8B-B14F-4D97-AF65-F5344CB8AC3E}">
        <p14:creationId xmlns:p14="http://schemas.microsoft.com/office/powerpoint/2010/main" val="29111253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p image layout">
    <p:spTree>
      <p:nvGrpSpPr>
        <p:cNvPr id="1" name=""/>
        <p:cNvGrpSpPr/>
        <p:nvPr/>
      </p:nvGrpSpPr>
      <p:grpSpPr>
        <a:xfrm>
          <a:off x="0" y="0"/>
          <a:ext cx="0" cy="0"/>
          <a:chOff x="0" y="0"/>
          <a:chExt cx="0" cy="0"/>
        </a:xfrm>
      </p:grpSpPr>
      <p:sp>
        <p:nvSpPr>
          <p:cNvPr id="4" name="Picture Placeholder 3"/>
          <p:cNvSpPr>
            <a:spLocks noGrp="1"/>
          </p:cNvSpPr>
          <p:nvPr>
            <p:ph type="pic" sz="quarter" idx="20"/>
          </p:nvPr>
        </p:nvSpPr>
        <p:spPr>
          <a:xfrm>
            <a:off x="3549648" y="0"/>
            <a:ext cx="17283113" cy="5778500"/>
          </a:xfrm>
          <a:prstGeom prst="rect">
            <a:avLst/>
          </a:prstGeom>
          <a:pattFill prst="lgCheck">
            <a:fgClr>
              <a:schemeClr val="tx1"/>
            </a:fgClr>
            <a:bgClr>
              <a:schemeClr val="tx1">
                <a:lumMod val="85000"/>
              </a:schemeClr>
            </a:bgClr>
          </a:pattFill>
        </p:spPr>
        <p:txBody>
          <a:bodyPr anchor="ctr"/>
          <a:lstStyle>
            <a:lvl1pPr marL="0" indent="0" algn="ctr">
              <a:buNone/>
              <a:defRPr sz="2800">
                <a:solidFill>
                  <a:schemeClr val="bg1"/>
                </a:solidFill>
              </a:defRPr>
            </a:lvl1pPr>
          </a:lstStyle>
          <a:p>
            <a:endParaRPr lang="uk-UA"/>
          </a:p>
        </p:txBody>
      </p:sp>
      <p:sp>
        <p:nvSpPr>
          <p:cNvPr id="3" name="Picture Placeholder 2"/>
          <p:cNvSpPr>
            <a:spLocks noGrp="1"/>
          </p:cNvSpPr>
          <p:nvPr>
            <p:ph type="pic" sz="quarter" idx="13"/>
          </p:nvPr>
        </p:nvSpPr>
        <p:spPr>
          <a:xfrm>
            <a:off x="1030288" y="736600"/>
            <a:ext cx="2044800" cy="1623600"/>
          </a:xfrm>
          <a:prstGeom prst="rect">
            <a:avLst/>
          </a:prstGeom>
        </p:spPr>
        <p:txBody>
          <a:bodyPr anchor="ctr"/>
          <a:lstStyle>
            <a:lvl1pPr marL="0" indent="0" algn="ctr">
              <a:buNone/>
              <a:defRPr sz="2800"/>
            </a:lvl1pPr>
          </a:lstStyle>
          <a:p>
            <a:endParaRPr lang="uk-UA"/>
          </a:p>
        </p:txBody>
      </p:sp>
      <p:sp>
        <p:nvSpPr>
          <p:cNvPr id="44" name="Text Placeholder 41"/>
          <p:cNvSpPr>
            <a:spLocks noGrp="1"/>
          </p:cNvSpPr>
          <p:nvPr>
            <p:ph type="body" sz="quarter" idx="17" hasCustomPrompt="1"/>
          </p:nvPr>
        </p:nvSpPr>
        <p:spPr>
          <a:xfrm>
            <a:off x="3549649" y="6609696"/>
            <a:ext cx="17283114" cy="2385268"/>
          </a:xfrm>
          <a:prstGeom prst="rect">
            <a:avLst/>
          </a:prstGeom>
        </p:spPr>
        <p:txBody>
          <a:bodyPr wrap="square" lIns="0" tIns="0" rIns="0" bIns="0">
            <a:spAutoFit/>
          </a:bodyPr>
          <a:lstStyle>
            <a:lvl1pPr marL="0" indent="0">
              <a:lnSpc>
                <a:spcPts val="18600"/>
              </a:lnSpc>
              <a:spcBef>
                <a:spcPts val="0"/>
              </a:spcBef>
              <a:buNone/>
              <a:defRPr sz="17600" spc="300">
                <a:latin typeface="+mj-lt"/>
              </a:defRPr>
            </a:lvl1pPr>
          </a:lstStyle>
          <a:p>
            <a:pPr lvl="0"/>
            <a:r>
              <a:rPr lang="en-US" dirty="0"/>
              <a:t>Strategies</a:t>
            </a:r>
            <a:endParaRPr lang="uk-UA" dirty="0"/>
          </a:p>
        </p:txBody>
      </p:sp>
      <p:sp>
        <p:nvSpPr>
          <p:cNvPr id="45" name="Text Placeholder 41"/>
          <p:cNvSpPr>
            <a:spLocks noGrp="1"/>
          </p:cNvSpPr>
          <p:nvPr>
            <p:ph type="body" sz="quarter" idx="18" hasCustomPrompt="1"/>
          </p:nvPr>
        </p:nvSpPr>
        <p:spPr>
          <a:xfrm>
            <a:off x="3549649" y="9458436"/>
            <a:ext cx="17283113" cy="2616101"/>
          </a:xfrm>
          <a:prstGeom prst="rect">
            <a:avLst/>
          </a:prstGeom>
        </p:spPr>
        <p:txBody>
          <a:bodyPr wrap="square" lIns="0" tIns="0" rIns="0" bIns="0">
            <a:spAutoFit/>
          </a:bodyPr>
          <a:lstStyle>
            <a:lvl1pPr marL="0" indent="0">
              <a:lnSpc>
                <a:spcPts val="5100"/>
              </a:lnSpc>
              <a:spcBef>
                <a:spcPts val="0"/>
              </a:spcBef>
              <a:buNone/>
              <a:defRPr sz="3600"/>
            </a:lvl1pPr>
          </a:lstStyle>
          <a:p>
            <a:pPr lvl="0"/>
            <a:r>
              <a:rPr lang="pt-BR" dirty="0"/>
              <a:t>Veniam maiorum adipiscing ad pro, mei solum audire adipisci id. No sea quaeque denique, esse discere has et. Ipsum efficiendi sit ei. Est no nulla homero, enim mazim iisque pri ad.</a:t>
            </a:r>
            <a:r>
              <a:rPr lang="uk-UA" dirty="0"/>
              <a:t> </a:t>
            </a:r>
            <a:r>
              <a:rPr lang="pt-BR" dirty="0"/>
              <a:t>Ei his admodum scriptorem adversarium, et aperiam volutpat intellegam nec. </a:t>
            </a:r>
            <a:endParaRPr lang="uk-UA" dirty="0"/>
          </a:p>
        </p:txBody>
      </p:sp>
      <p:sp>
        <p:nvSpPr>
          <p:cNvPr id="17" name="Slide Number Placeholder 5"/>
          <p:cNvSpPr>
            <a:spLocks noGrp="1"/>
          </p:cNvSpPr>
          <p:nvPr>
            <p:ph type="sldNum" sz="quarter" idx="4"/>
          </p:nvPr>
        </p:nvSpPr>
        <p:spPr>
          <a:xfrm>
            <a:off x="1030288" y="12249150"/>
            <a:ext cx="866245" cy="730250"/>
          </a:xfrm>
          <a:prstGeom prst="rect">
            <a:avLst/>
          </a:prstGeom>
        </p:spPr>
        <p:txBody>
          <a:bodyPr vert="horz" wrap="none" lIns="0" tIns="0" rIns="0" bIns="0" rtlCol="0" anchor="ctr"/>
          <a:lstStyle>
            <a:lvl1pPr algn="ctr">
              <a:defRPr sz="3600">
                <a:solidFill>
                  <a:schemeClr val="tx1">
                    <a:tint val="75000"/>
                  </a:schemeClr>
                </a:solidFill>
              </a:defRPr>
            </a:lvl1pPr>
          </a:lstStyle>
          <a:p>
            <a:fld id="{1CBEB304-04D3-4FB0-B997-B167F10645C8}" type="slidenum">
              <a:rPr lang="uk-UA" smtClean="0"/>
              <a:pPr/>
              <a:t>‹#›</a:t>
            </a:fld>
            <a:endParaRPr lang="uk-UA" dirty="0"/>
          </a:p>
        </p:txBody>
      </p:sp>
    </p:spTree>
    <p:extLst>
      <p:ext uri="{BB962C8B-B14F-4D97-AF65-F5344CB8AC3E}">
        <p14:creationId xmlns:p14="http://schemas.microsoft.com/office/powerpoint/2010/main" val="1501732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ottom image layout">
    <p:spTree>
      <p:nvGrpSpPr>
        <p:cNvPr id="1" name=""/>
        <p:cNvGrpSpPr/>
        <p:nvPr/>
      </p:nvGrpSpPr>
      <p:grpSpPr>
        <a:xfrm>
          <a:off x="0" y="0"/>
          <a:ext cx="0" cy="0"/>
          <a:chOff x="0" y="0"/>
          <a:chExt cx="0" cy="0"/>
        </a:xfrm>
      </p:grpSpPr>
      <p:sp>
        <p:nvSpPr>
          <p:cNvPr id="4" name="Picture Placeholder 3"/>
          <p:cNvSpPr>
            <a:spLocks noGrp="1"/>
          </p:cNvSpPr>
          <p:nvPr>
            <p:ph type="pic" sz="quarter" idx="20"/>
          </p:nvPr>
        </p:nvSpPr>
        <p:spPr>
          <a:xfrm>
            <a:off x="3549649" y="8297862"/>
            <a:ext cx="20832764" cy="5418137"/>
          </a:xfrm>
          <a:prstGeom prst="rect">
            <a:avLst/>
          </a:prstGeom>
          <a:pattFill prst="lgCheck">
            <a:fgClr>
              <a:schemeClr val="tx1"/>
            </a:fgClr>
            <a:bgClr>
              <a:schemeClr val="tx1">
                <a:lumMod val="85000"/>
              </a:schemeClr>
            </a:bgClr>
          </a:pattFill>
        </p:spPr>
        <p:txBody>
          <a:bodyPr anchor="ctr"/>
          <a:lstStyle>
            <a:lvl1pPr marL="0" indent="0" algn="ctr">
              <a:buNone/>
              <a:defRPr sz="2800">
                <a:solidFill>
                  <a:schemeClr val="bg1"/>
                </a:solidFill>
              </a:defRPr>
            </a:lvl1pPr>
          </a:lstStyle>
          <a:p>
            <a:endParaRPr lang="uk-UA"/>
          </a:p>
        </p:txBody>
      </p:sp>
      <p:sp>
        <p:nvSpPr>
          <p:cNvPr id="3" name="Picture Placeholder 2"/>
          <p:cNvSpPr>
            <a:spLocks noGrp="1"/>
          </p:cNvSpPr>
          <p:nvPr>
            <p:ph type="pic" sz="quarter" idx="13"/>
          </p:nvPr>
        </p:nvSpPr>
        <p:spPr>
          <a:xfrm>
            <a:off x="1030288" y="736600"/>
            <a:ext cx="2044800" cy="1623600"/>
          </a:xfrm>
          <a:prstGeom prst="rect">
            <a:avLst/>
          </a:prstGeom>
        </p:spPr>
        <p:txBody>
          <a:bodyPr anchor="ctr"/>
          <a:lstStyle>
            <a:lvl1pPr marL="0" indent="0" algn="ctr">
              <a:buNone/>
              <a:defRPr sz="2800"/>
            </a:lvl1pPr>
          </a:lstStyle>
          <a:p>
            <a:endParaRPr lang="uk-UA"/>
          </a:p>
        </p:txBody>
      </p:sp>
      <p:sp>
        <p:nvSpPr>
          <p:cNvPr id="44" name="Text Placeholder 41"/>
          <p:cNvSpPr>
            <a:spLocks noGrp="1"/>
          </p:cNvSpPr>
          <p:nvPr>
            <p:ph type="body" sz="quarter" idx="17" hasCustomPrompt="1"/>
          </p:nvPr>
        </p:nvSpPr>
        <p:spPr>
          <a:xfrm>
            <a:off x="3549651" y="1434266"/>
            <a:ext cx="17282320" cy="2385268"/>
          </a:xfrm>
          <a:prstGeom prst="rect">
            <a:avLst/>
          </a:prstGeom>
        </p:spPr>
        <p:txBody>
          <a:bodyPr wrap="square" lIns="0" tIns="0" rIns="0" bIns="0">
            <a:spAutoFit/>
          </a:bodyPr>
          <a:lstStyle>
            <a:lvl1pPr marL="0" indent="0">
              <a:lnSpc>
                <a:spcPts val="18600"/>
              </a:lnSpc>
              <a:spcBef>
                <a:spcPts val="0"/>
              </a:spcBef>
              <a:buNone/>
              <a:defRPr sz="17600" b="1" spc="300">
                <a:latin typeface="+mj-lt"/>
              </a:defRPr>
            </a:lvl1pPr>
          </a:lstStyle>
          <a:p>
            <a:pPr lvl="0"/>
            <a:r>
              <a:rPr lang="en-US" dirty="0"/>
              <a:t>Professional</a:t>
            </a:r>
            <a:endParaRPr lang="uk-UA" dirty="0"/>
          </a:p>
        </p:txBody>
      </p:sp>
      <p:sp>
        <p:nvSpPr>
          <p:cNvPr id="45" name="Text Placeholder 41"/>
          <p:cNvSpPr>
            <a:spLocks noGrp="1"/>
          </p:cNvSpPr>
          <p:nvPr>
            <p:ph type="body" sz="quarter" idx="18" hasCustomPrompt="1"/>
          </p:nvPr>
        </p:nvSpPr>
        <p:spPr>
          <a:xfrm>
            <a:off x="3549649" y="4283006"/>
            <a:ext cx="17283113" cy="2616101"/>
          </a:xfrm>
          <a:prstGeom prst="rect">
            <a:avLst/>
          </a:prstGeom>
        </p:spPr>
        <p:txBody>
          <a:bodyPr wrap="square" lIns="0" tIns="0" rIns="0" bIns="0">
            <a:spAutoFit/>
          </a:bodyPr>
          <a:lstStyle>
            <a:lvl1pPr marL="0" indent="0">
              <a:lnSpc>
                <a:spcPts val="5100"/>
              </a:lnSpc>
              <a:spcBef>
                <a:spcPts val="0"/>
              </a:spcBef>
              <a:buNone/>
              <a:defRPr sz="3600"/>
            </a:lvl1pPr>
          </a:lstStyle>
          <a:p>
            <a:pPr lvl="0"/>
            <a:r>
              <a:rPr lang="en-US" dirty="0"/>
              <a:t>T</a:t>
            </a:r>
            <a:r>
              <a:rPr lang="pt-BR" dirty="0"/>
              <a:t>incidunt ut laoreet dolore ag na aliqu am erat volutpat. No sea quaeque denique, esse discere has et. Ut wisi enim ad min veni am, quis aliqu am erat. Nost rud exerci tati on ullamcorper sus cipit lobortis nis ut aliquip ex. Lor em etuer adipis cing elit, sed diam nonummy nibh amet euismod.</a:t>
            </a:r>
            <a:endParaRPr lang="uk-UA" dirty="0"/>
          </a:p>
        </p:txBody>
      </p:sp>
      <p:sp>
        <p:nvSpPr>
          <p:cNvPr id="17" name="Slide Number Placeholder 5"/>
          <p:cNvSpPr>
            <a:spLocks noGrp="1"/>
          </p:cNvSpPr>
          <p:nvPr>
            <p:ph type="sldNum" sz="quarter" idx="4"/>
          </p:nvPr>
        </p:nvSpPr>
        <p:spPr>
          <a:xfrm>
            <a:off x="1030288" y="12249150"/>
            <a:ext cx="866245" cy="730250"/>
          </a:xfrm>
          <a:prstGeom prst="rect">
            <a:avLst/>
          </a:prstGeom>
        </p:spPr>
        <p:txBody>
          <a:bodyPr vert="horz" wrap="none" lIns="0" tIns="0" rIns="0" bIns="0" rtlCol="0" anchor="ctr"/>
          <a:lstStyle>
            <a:lvl1pPr algn="ctr">
              <a:defRPr sz="3600">
                <a:solidFill>
                  <a:schemeClr val="tx1">
                    <a:tint val="75000"/>
                  </a:schemeClr>
                </a:solidFill>
              </a:defRPr>
            </a:lvl1pPr>
          </a:lstStyle>
          <a:p>
            <a:fld id="{1CBEB304-04D3-4FB0-B997-B167F10645C8}" type="slidenum">
              <a:rPr lang="uk-UA" smtClean="0"/>
              <a:pPr/>
              <a:t>‹#›</a:t>
            </a:fld>
            <a:endParaRPr lang="uk-UA" dirty="0"/>
          </a:p>
        </p:txBody>
      </p:sp>
    </p:spTree>
    <p:extLst>
      <p:ext uri="{BB962C8B-B14F-4D97-AF65-F5344CB8AC3E}">
        <p14:creationId xmlns:p14="http://schemas.microsoft.com/office/powerpoint/2010/main" val="3157955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hat we do">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1030288" y="736600"/>
            <a:ext cx="2044800" cy="1623600"/>
          </a:xfrm>
          <a:prstGeom prst="rect">
            <a:avLst/>
          </a:prstGeom>
        </p:spPr>
        <p:txBody>
          <a:bodyPr anchor="ctr"/>
          <a:lstStyle>
            <a:lvl1pPr marL="0" indent="0" algn="ctr">
              <a:buNone/>
              <a:defRPr sz="2800"/>
            </a:lvl1pPr>
          </a:lstStyle>
          <a:p>
            <a:endParaRPr lang="uk-UA"/>
          </a:p>
        </p:txBody>
      </p:sp>
      <p:sp>
        <p:nvSpPr>
          <p:cNvPr id="44" name="Text Placeholder 41"/>
          <p:cNvSpPr>
            <a:spLocks noGrp="1"/>
          </p:cNvSpPr>
          <p:nvPr>
            <p:ph type="body" sz="quarter" idx="17" hasCustomPrompt="1"/>
          </p:nvPr>
        </p:nvSpPr>
        <p:spPr>
          <a:xfrm>
            <a:off x="3549651" y="1434266"/>
            <a:ext cx="17282320" cy="2385268"/>
          </a:xfrm>
          <a:prstGeom prst="rect">
            <a:avLst/>
          </a:prstGeom>
        </p:spPr>
        <p:txBody>
          <a:bodyPr wrap="square" lIns="0" tIns="0" rIns="0" bIns="0">
            <a:spAutoFit/>
          </a:bodyPr>
          <a:lstStyle>
            <a:lvl1pPr marL="0" indent="0">
              <a:lnSpc>
                <a:spcPts val="18600"/>
              </a:lnSpc>
              <a:spcBef>
                <a:spcPts val="0"/>
              </a:spcBef>
              <a:buNone/>
              <a:defRPr sz="17600" b="1" spc="300">
                <a:latin typeface="+mj-lt"/>
              </a:defRPr>
            </a:lvl1pPr>
          </a:lstStyle>
          <a:p>
            <a:pPr lvl="0"/>
            <a:r>
              <a:rPr lang="en-US" dirty="0"/>
              <a:t>What we do</a:t>
            </a:r>
            <a:endParaRPr lang="uk-UA" dirty="0"/>
          </a:p>
        </p:txBody>
      </p:sp>
      <p:sp>
        <p:nvSpPr>
          <p:cNvPr id="45" name="Text Placeholder 41"/>
          <p:cNvSpPr>
            <a:spLocks noGrp="1"/>
          </p:cNvSpPr>
          <p:nvPr>
            <p:ph type="body" sz="quarter" idx="18" hasCustomPrompt="1"/>
          </p:nvPr>
        </p:nvSpPr>
        <p:spPr>
          <a:xfrm>
            <a:off x="3549649" y="4283006"/>
            <a:ext cx="17283113" cy="2616101"/>
          </a:xfrm>
          <a:prstGeom prst="rect">
            <a:avLst/>
          </a:prstGeom>
        </p:spPr>
        <p:txBody>
          <a:bodyPr wrap="square" lIns="0" tIns="0" rIns="0" bIns="0">
            <a:spAutoFit/>
          </a:bodyPr>
          <a:lstStyle>
            <a:lvl1pPr marL="0" indent="0">
              <a:lnSpc>
                <a:spcPts val="5100"/>
              </a:lnSpc>
              <a:spcBef>
                <a:spcPts val="0"/>
              </a:spcBef>
              <a:buNone/>
              <a:defRPr sz="3600"/>
            </a:lvl1pPr>
          </a:lstStyle>
          <a:p>
            <a:pPr lvl="0"/>
            <a:r>
              <a:rPr lang="en-US" dirty="0"/>
              <a:t>Lorem ipsum dolor sit </a:t>
            </a:r>
            <a:r>
              <a:rPr lang="en-US" dirty="0" err="1"/>
              <a:t>amet</a:t>
            </a:r>
            <a:r>
              <a:rPr lang="en-US" dirty="0"/>
              <a:t>, </a:t>
            </a:r>
            <a:r>
              <a:rPr lang="en-US" dirty="0" err="1"/>
              <a:t>eos</a:t>
            </a:r>
            <a:r>
              <a:rPr lang="en-US" dirty="0"/>
              <a:t> </a:t>
            </a:r>
            <a:r>
              <a:rPr lang="en-US" dirty="0" err="1"/>
              <a:t>eius</a:t>
            </a:r>
            <a:r>
              <a:rPr lang="en-US" dirty="0"/>
              <a:t> </a:t>
            </a:r>
            <a:r>
              <a:rPr lang="en-US" dirty="0" err="1"/>
              <a:t>cetero</a:t>
            </a:r>
            <a:r>
              <a:rPr lang="en-US" dirty="0"/>
              <a:t> </a:t>
            </a:r>
            <a:r>
              <a:rPr lang="en-US" dirty="0" err="1"/>
              <a:t>eripuit</a:t>
            </a:r>
            <a:r>
              <a:rPr lang="en-US" dirty="0"/>
              <a:t> at, </a:t>
            </a:r>
            <a:r>
              <a:rPr lang="en-US" dirty="0" err="1"/>
              <a:t>mel</a:t>
            </a:r>
            <a:r>
              <a:rPr lang="en-US" dirty="0"/>
              <a:t> </a:t>
            </a:r>
            <a:r>
              <a:rPr lang="en-US" dirty="0" err="1"/>
              <a:t>duis</a:t>
            </a:r>
            <a:r>
              <a:rPr lang="en-US" dirty="0"/>
              <a:t> </a:t>
            </a:r>
            <a:r>
              <a:rPr lang="en-US" dirty="0" err="1"/>
              <a:t>viderer</a:t>
            </a:r>
            <a:r>
              <a:rPr lang="en-US" dirty="0"/>
              <a:t> </a:t>
            </a:r>
            <a:r>
              <a:rPr lang="en-US" dirty="0" err="1"/>
              <a:t>sententiae</a:t>
            </a:r>
            <a:r>
              <a:rPr lang="en-US" dirty="0"/>
              <a:t> </a:t>
            </a:r>
            <a:r>
              <a:rPr lang="en-US" dirty="0" err="1"/>
              <a:t>ei</a:t>
            </a:r>
            <a:r>
              <a:rPr lang="en-US" dirty="0"/>
              <a:t>. </a:t>
            </a:r>
            <a:r>
              <a:rPr lang="en-US" dirty="0" err="1"/>
              <a:t>Vix</a:t>
            </a:r>
            <a:r>
              <a:rPr lang="en-US" dirty="0"/>
              <a:t> ex </a:t>
            </a:r>
            <a:r>
              <a:rPr lang="en-US" dirty="0" err="1"/>
              <a:t>legere</a:t>
            </a:r>
            <a:r>
              <a:rPr lang="en-US" dirty="0"/>
              <a:t> </a:t>
            </a:r>
            <a:r>
              <a:rPr lang="en-US" dirty="0" err="1"/>
              <a:t>aperiam</a:t>
            </a:r>
            <a:r>
              <a:rPr lang="en-US" dirty="0"/>
              <a:t> </a:t>
            </a:r>
            <a:r>
              <a:rPr lang="en-US" dirty="0" err="1"/>
              <a:t>sententiae</a:t>
            </a:r>
            <a:r>
              <a:rPr lang="en-US" dirty="0"/>
              <a:t>, id has </a:t>
            </a:r>
            <a:r>
              <a:rPr lang="en-US" dirty="0" err="1"/>
              <a:t>mutat</a:t>
            </a:r>
            <a:r>
              <a:rPr lang="en-US" dirty="0"/>
              <a:t> </a:t>
            </a:r>
            <a:r>
              <a:rPr lang="en-US" dirty="0" err="1"/>
              <a:t>nemore</a:t>
            </a:r>
            <a:r>
              <a:rPr lang="en-US" dirty="0"/>
              <a:t> </a:t>
            </a:r>
            <a:r>
              <a:rPr lang="en-US" dirty="0" err="1"/>
              <a:t>gloriatur</a:t>
            </a:r>
            <a:r>
              <a:rPr lang="en-US" dirty="0"/>
              <a:t>, </a:t>
            </a:r>
            <a:r>
              <a:rPr lang="en-US" dirty="0" err="1"/>
              <a:t>graecis</a:t>
            </a:r>
            <a:r>
              <a:rPr lang="en-US" dirty="0"/>
              <a:t> </a:t>
            </a:r>
            <a:r>
              <a:rPr lang="en-US" dirty="0" err="1"/>
              <a:t>accusamus</a:t>
            </a:r>
            <a:r>
              <a:rPr lang="en-US" dirty="0"/>
              <a:t> </a:t>
            </a:r>
            <a:r>
              <a:rPr lang="en-US" dirty="0" err="1"/>
              <a:t>vix</a:t>
            </a:r>
            <a:r>
              <a:rPr lang="en-US" dirty="0"/>
              <a:t> id. Fugit </a:t>
            </a:r>
            <a:r>
              <a:rPr lang="en-US" dirty="0" err="1"/>
              <a:t>invenire</a:t>
            </a:r>
            <a:r>
              <a:rPr lang="en-US" dirty="0"/>
              <a:t> </a:t>
            </a:r>
            <a:r>
              <a:rPr lang="en-US" dirty="0" err="1"/>
              <a:t>necessitatibus</a:t>
            </a:r>
            <a:r>
              <a:rPr lang="en-US" dirty="0"/>
              <a:t> vis </a:t>
            </a:r>
            <a:r>
              <a:rPr lang="en-US" dirty="0" err="1"/>
              <a:t>eu</a:t>
            </a:r>
            <a:r>
              <a:rPr lang="en-US" dirty="0"/>
              <a:t>, </a:t>
            </a:r>
            <a:r>
              <a:rPr lang="en-US" dirty="0" err="1"/>
              <a:t>nulla</a:t>
            </a:r>
            <a:r>
              <a:rPr lang="en-US" dirty="0"/>
              <a:t> </a:t>
            </a:r>
            <a:r>
              <a:rPr lang="en-US" dirty="0" err="1"/>
              <a:t>reformidans</a:t>
            </a:r>
            <a:r>
              <a:rPr lang="en-US" dirty="0"/>
              <a:t> </a:t>
            </a:r>
            <a:r>
              <a:rPr lang="en-US" dirty="0" err="1"/>
              <a:t>vel</a:t>
            </a:r>
            <a:r>
              <a:rPr lang="en-US" dirty="0"/>
              <a:t> </a:t>
            </a:r>
            <a:r>
              <a:rPr lang="en-US" dirty="0" err="1"/>
              <a:t>eu</a:t>
            </a:r>
            <a:r>
              <a:rPr lang="en-US" dirty="0"/>
              <a:t>. Duo </a:t>
            </a:r>
            <a:r>
              <a:rPr lang="en-US" dirty="0" err="1"/>
              <a:t>porro</a:t>
            </a:r>
            <a:r>
              <a:rPr lang="en-US" dirty="0"/>
              <a:t> </a:t>
            </a:r>
            <a:r>
              <a:rPr lang="en-US" dirty="0" err="1"/>
              <a:t>assum</a:t>
            </a:r>
            <a:r>
              <a:rPr lang="en-US" dirty="0"/>
              <a:t> an. Ad </a:t>
            </a:r>
            <a:r>
              <a:rPr lang="en-US" dirty="0" err="1"/>
              <a:t>diam</a:t>
            </a:r>
            <a:r>
              <a:rPr lang="en-US" dirty="0"/>
              <a:t> nihil </a:t>
            </a:r>
            <a:r>
              <a:rPr lang="en-US" dirty="0" err="1"/>
              <a:t>scriptorem</a:t>
            </a:r>
            <a:r>
              <a:rPr lang="en-US" dirty="0"/>
              <a:t> </a:t>
            </a:r>
            <a:r>
              <a:rPr lang="en-US" dirty="0" err="1"/>
              <a:t>mel</a:t>
            </a:r>
            <a:r>
              <a:rPr lang="en-US" dirty="0"/>
              <a:t>.</a:t>
            </a:r>
            <a:endParaRPr lang="uk-UA" dirty="0"/>
          </a:p>
        </p:txBody>
      </p:sp>
      <p:sp>
        <p:nvSpPr>
          <p:cNvPr id="17" name="Slide Number Placeholder 5"/>
          <p:cNvSpPr>
            <a:spLocks noGrp="1"/>
          </p:cNvSpPr>
          <p:nvPr>
            <p:ph type="sldNum" sz="quarter" idx="4"/>
          </p:nvPr>
        </p:nvSpPr>
        <p:spPr>
          <a:xfrm>
            <a:off x="1030288" y="12249150"/>
            <a:ext cx="866245" cy="730250"/>
          </a:xfrm>
          <a:prstGeom prst="rect">
            <a:avLst/>
          </a:prstGeom>
        </p:spPr>
        <p:txBody>
          <a:bodyPr vert="horz" wrap="none" lIns="0" tIns="0" rIns="0" bIns="0" rtlCol="0" anchor="ctr"/>
          <a:lstStyle>
            <a:lvl1pPr algn="ctr">
              <a:defRPr sz="3600">
                <a:solidFill>
                  <a:schemeClr val="tx1">
                    <a:tint val="75000"/>
                  </a:schemeClr>
                </a:solidFill>
              </a:defRPr>
            </a:lvl1pPr>
          </a:lstStyle>
          <a:p>
            <a:fld id="{1CBEB304-04D3-4FB0-B997-B167F10645C8}" type="slidenum">
              <a:rPr lang="uk-UA" smtClean="0"/>
              <a:pPr/>
              <a:t>‹#›</a:t>
            </a:fld>
            <a:endParaRPr lang="uk-UA" dirty="0"/>
          </a:p>
        </p:txBody>
      </p:sp>
      <p:sp>
        <p:nvSpPr>
          <p:cNvPr id="8" name="Text Placeholder 41"/>
          <p:cNvSpPr>
            <a:spLocks noGrp="1"/>
          </p:cNvSpPr>
          <p:nvPr>
            <p:ph type="body" sz="quarter" idx="20" hasCustomPrompt="1"/>
          </p:nvPr>
        </p:nvSpPr>
        <p:spPr>
          <a:xfrm>
            <a:off x="3549650" y="10744199"/>
            <a:ext cx="4681538" cy="654025"/>
          </a:xfrm>
          <a:prstGeom prst="rect">
            <a:avLst/>
          </a:prstGeom>
        </p:spPr>
        <p:txBody>
          <a:bodyPr wrap="square" lIns="0" tIns="0" rIns="0" bIns="0">
            <a:spAutoFit/>
          </a:bodyPr>
          <a:lstStyle>
            <a:lvl1pPr marL="0" indent="0">
              <a:lnSpc>
                <a:spcPts val="5100"/>
              </a:lnSpc>
              <a:spcBef>
                <a:spcPts val="0"/>
              </a:spcBef>
              <a:buNone/>
              <a:defRPr sz="3600"/>
            </a:lvl1pPr>
          </a:lstStyle>
          <a:p>
            <a:pPr lvl="0"/>
            <a:r>
              <a:rPr lang="en-US" dirty="0"/>
              <a:t>Et duo </a:t>
            </a:r>
            <a:r>
              <a:rPr lang="en-US" dirty="0" err="1"/>
              <a:t>ullum</a:t>
            </a:r>
            <a:r>
              <a:rPr lang="en-US" dirty="0"/>
              <a:t> </a:t>
            </a:r>
            <a:r>
              <a:rPr lang="en-US" dirty="0" err="1"/>
              <a:t>iner</a:t>
            </a:r>
            <a:r>
              <a:rPr lang="en-US" dirty="0"/>
              <a:t> </a:t>
            </a:r>
            <a:r>
              <a:rPr lang="en-US" dirty="0" err="1"/>
              <a:t>nis</a:t>
            </a:r>
            <a:endParaRPr lang="uk-UA" dirty="0"/>
          </a:p>
        </p:txBody>
      </p:sp>
      <p:sp>
        <p:nvSpPr>
          <p:cNvPr id="9" name="Text Placeholder 41"/>
          <p:cNvSpPr>
            <a:spLocks noGrp="1"/>
          </p:cNvSpPr>
          <p:nvPr>
            <p:ph type="body" sz="quarter" idx="21" hasCustomPrompt="1"/>
          </p:nvPr>
        </p:nvSpPr>
        <p:spPr>
          <a:xfrm>
            <a:off x="16150433" y="10744199"/>
            <a:ext cx="4681538" cy="600870"/>
          </a:xfrm>
          <a:prstGeom prst="rect">
            <a:avLst/>
          </a:prstGeom>
        </p:spPr>
        <p:txBody>
          <a:bodyPr wrap="square" lIns="0" tIns="0" rIns="0" bIns="0">
            <a:spAutoFit/>
          </a:bodyPr>
          <a:lstStyle>
            <a:lvl1pPr marL="0" indent="0">
              <a:lnSpc>
                <a:spcPts val="5100"/>
              </a:lnSpc>
              <a:spcBef>
                <a:spcPts val="0"/>
              </a:spcBef>
              <a:buNone/>
              <a:defRPr sz="3600"/>
            </a:lvl1pPr>
          </a:lstStyle>
          <a:p>
            <a:pPr lvl="0"/>
            <a:r>
              <a:rPr lang="en-US" dirty="0" err="1"/>
              <a:t>Nec</a:t>
            </a:r>
            <a:r>
              <a:rPr lang="en-US" dirty="0"/>
              <a:t> </a:t>
            </a:r>
            <a:r>
              <a:rPr lang="en-US" dirty="0" err="1"/>
              <a:t>ut</a:t>
            </a:r>
            <a:r>
              <a:rPr lang="en-US" dirty="0"/>
              <a:t> </a:t>
            </a:r>
            <a:r>
              <a:rPr lang="en-US" dirty="0" err="1"/>
              <a:t>fabulas</a:t>
            </a:r>
            <a:r>
              <a:rPr lang="en-US" dirty="0"/>
              <a:t> </a:t>
            </a:r>
            <a:r>
              <a:rPr lang="en-US" dirty="0" err="1"/>
              <a:t>vocius</a:t>
            </a:r>
            <a:endParaRPr lang="uk-UA" dirty="0"/>
          </a:p>
        </p:txBody>
      </p:sp>
      <p:sp>
        <p:nvSpPr>
          <p:cNvPr id="10" name="Text Placeholder 41"/>
          <p:cNvSpPr>
            <a:spLocks noGrp="1"/>
          </p:cNvSpPr>
          <p:nvPr>
            <p:ph type="body" sz="quarter" idx="22" hasCustomPrompt="1"/>
          </p:nvPr>
        </p:nvSpPr>
        <p:spPr>
          <a:xfrm>
            <a:off x="9850437" y="10744199"/>
            <a:ext cx="4681538" cy="600870"/>
          </a:xfrm>
          <a:prstGeom prst="rect">
            <a:avLst/>
          </a:prstGeom>
        </p:spPr>
        <p:txBody>
          <a:bodyPr wrap="square" lIns="0" tIns="0" rIns="0" bIns="0">
            <a:spAutoFit/>
          </a:bodyPr>
          <a:lstStyle>
            <a:lvl1pPr marL="0" indent="0">
              <a:lnSpc>
                <a:spcPts val="5100"/>
              </a:lnSpc>
              <a:spcBef>
                <a:spcPts val="0"/>
              </a:spcBef>
              <a:buNone/>
              <a:defRPr sz="3600"/>
            </a:lvl1pPr>
          </a:lstStyle>
          <a:p>
            <a:pPr lvl="0"/>
            <a:r>
              <a:rPr lang="en-US" dirty="0"/>
              <a:t>Lorem ipsum dolor </a:t>
            </a:r>
            <a:r>
              <a:rPr lang="en-US" dirty="0" err="1"/>
              <a:t>si</a:t>
            </a:r>
            <a:endParaRPr lang="uk-UA" dirty="0"/>
          </a:p>
        </p:txBody>
      </p:sp>
    </p:spTree>
    <p:extLst>
      <p:ext uri="{BB962C8B-B14F-4D97-AF65-F5344CB8AC3E}">
        <p14:creationId xmlns:p14="http://schemas.microsoft.com/office/powerpoint/2010/main" val="3248966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oals">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1030288" y="736600"/>
            <a:ext cx="2044800" cy="1623600"/>
          </a:xfrm>
          <a:prstGeom prst="rect">
            <a:avLst/>
          </a:prstGeom>
        </p:spPr>
        <p:txBody>
          <a:bodyPr anchor="ctr"/>
          <a:lstStyle>
            <a:lvl1pPr marL="0" indent="0" algn="ctr">
              <a:buNone/>
              <a:defRPr sz="2800"/>
            </a:lvl1pPr>
          </a:lstStyle>
          <a:p>
            <a:endParaRPr lang="uk-UA"/>
          </a:p>
        </p:txBody>
      </p:sp>
      <p:sp>
        <p:nvSpPr>
          <p:cNvPr id="44" name="Text Placeholder 41"/>
          <p:cNvSpPr>
            <a:spLocks noGrp="1"/>
          </p:cNvSpPr>
          <p:nvPr>
            <p:ph type="body" sz="quarter" idx="17" hasCustomPrompt="1"/>
          </p:nvPr>
        </p:nvSpPr>
        <p:spPr>
          <a:xfrm>
            <a:off x="3549651" y="1434266"/>
            <a:ext cx="17282320" cy="2385268"/>
          </a:xfrm>
          <a:prstGeom prst="rect">
            <a:avLst/>
          </a:prstGeom>
        </p:spPr>
        <p:txBody>
          <a:bodyPr wrap="square" lIns="0" tIns="0" rIns="0" bIns="0">
            <a:spAutoFit/>
          </a:bodyPr>
          <a:lstStyle>
            <a:lvl1pPr marL="0" indent="0">
              <a:lnSpc>
                <a:spcPts val="18600"/>
              </a:lnSpc>
              <a:spcBef>
                <a:spcPts val="0"/>
              </a:spcBef>
              <a:buNone/>
              <a:defRPr sz="17600" b="1" spc="300">
                <a:latin typeface="+mj-lt"/>
              </a:defRPr>
            </a:lvl1pPr>
          </a:lstStyle>
          <a:p>
            <a:pPr lvl="0"/>
            <a:r>
              <a:rPr lang="en-US" dirty="0"/>
              <a:t>Our goals</a:t>
            </a:r>
            <a:endParaRPr lang="uk-UA" dirty="0"/>
          </a:p>
        </p:txBody>
      </p:sp>
      <p:sp>
        <p:nvSpPr>
          <p:cNvPr id="45" name="Text Placeholder 41"/>
          <p:cNvSpPr>
            <a:spLocks noGrp="1"/>
          </p:cNvSpPr>
          <p:nvPr>
            <p:ph type="body" sz="quarter" idx="18" hasCustomPrompt="1"/>
          </p:nvPr>
        </p:nvSpPr>
        <p:spPr>
          <a:xfrm>
            <a:off x="3549649" y="4283006"/>
            <a:ext cx="9721851" cy="5232202"/>
          </a:xfrm>
          <a:prstGeom prst="rect">
            <a:avLst/>
          </a:prstGeom>
        </p:spPr>
        <p:txBody>
          <a:bodyPr wrap="square" lIns="0" tIns="0" rIns="0" bIns="0">
            <a:spAutoFit/>
          </a:bodyPr>
          <a:lstStyle>
            <a:lvl1pPr marL="0" indent="0">
              <a:lnSpc>
                <a:spcPts val="5100"/>
              </a:lnSpc>
              <a:spcBef>
                <a:spcPts val="0"/>
              </a:spcBef>
              <a:buNone/>
              <a:defRPr sz="3600"/>
            </a:lvl1pPr>
          </a:lstStyle>
          <a:p>
            <a:pPr lvl="0"/>
            <a:r>
              <a:rPr lang="en-US" dirty="0" err="1"/>
              <a:t>Illum</a:t>
            </a:r>
            <a:r>
              <a:rPr lang="en-US" dirty="0"/>
              <a:t> </a:t>
            </a:r>
            <a:r>
              <a:rPr lang="en-US" dirty="0" err="1"/>
              <a:t>prompta</a:t>
            </a:r>
            <a:r>
              <a:rPr lang="en-US" dirty="0"/>
              <a:t> </a:t>
            </a:r>
            <a:r>
              <a:rPr lang="en-US" dirty="0" err="1"/>
              <a:t>eam</a:t>
            </a:r>
            <a:r>
              <a:rPr lang="en-US" dirty="0"/>
              <a:t> </a:t>
            </a:r>
            <a:r>
              <a:rPr lang="en-US" dirty="0" err="1"/>
              <a:t>ut.</a:t>
            </a:r>
            <a:r>
              <a:rPr lang="en-US" dirty="0"/>
              <a:t> </a:t>
            </a:r>
            <a:r>
              <a:rPr lang="en-US" dirty="0" err="1"/>
              <a:t>Ei</a:t>
            </a:r>
            <a:r>
              <a:rPr lang="en-US" dirty="0"/>
              <a:t> </a:t>
            </a:r>
            <a:r>
              <a:rPr lang="en-US" dirty="0" err="1"/>
              <a:t>audire</a:t>
            </a:r>
            <a:r>
              <a:rPr lang="en-US" dirty="0"/>
              <a:t> </a:t>
            </a:r>
            <a:r>
              <a:rPr lang="en-US" dirty="0" err="1"/>
              <a:t>vivendum</a:t>
            </a:r>
            <a:r>
              <a:rPr lang="en-US" dirty="0"/>
              <a:t> </a:t>
            </a:r>
            <a:r>
              <a:rPr lang="en-US" dirty="0" err="1"/>
              <a:t>iracundia</a:t>
            </a:r>
            <a:r>
              <a:rPr lang="en-US" dirty="0"/>
              <a:t> pro, </a:t>
            </a:r>
            <a:r>
              <a:rPr lang="en-US" dirty="0" err="1"/>
              <a:t>assum</a:t>
            </a:r>
            <a:r>
              <a:rPr lang="en-US" dirty="0"/>
              <a:t> </a:t>
            </a:r>
            <a:r>
              <a:rPr lang="en-US" dirty="0" err="1"/>
              <a:t>noster</a:t>
            </a:r>
            <a:r>
              <a:rPr lang="en-US" dirty="0"/>
              <a:t> pro an, </a:t>
            </a:r>
            <a:r>
              <a:rPr lang="en-US" dirty="0" err="1"/>
              <a:t>concep</a:t>
            </a:r>
            <a:r>
              <a:rPr lang="uk-UA" dirty="0"/>
              <a:t> </a:t>
            </a:r>
            <a:r>
              <a:rPr lang="en-US" dirty="0"/>
              <a:t>tam </a:t>
            </a:r>
            <a:r>
              <a:rPr lang="en-US" dirty="0" err="1"/>
              <a:t>mnesarchum</a:t>
            </a:r>
            <a:r>
              <a:rPr lang="en-US" dirty="0"/>
              <a:t> </a:t>
            </a:r>
            <a:r>
              <a:rPr lang="en-US" dirty="0" err="1"/>
              <a:t>eam</a:t>
            </a:r>
            <a:r>
              <a:rPr lang="en-US" dirty="0"/>
              <a:t> </a:t>
            </a:r>
            <a:r>
              <a:rPr lang="en-US" dirty="0" err="1"/>
              <a:t>te</a:t>
            </a:r>
            <a:r>
              <a:rPr lang="en-US" dirty="0"/>
              <a:t>. Mea partem alien</a:t>
            </a:r>
            <a:r>
              <a:rPr lang="uk-UA" dirty="0"/>
              <a:t> </a:t>
            </a:r>
            <a:r>
              <a:rPr lang="en-US" dirty="0"/>
              <a:t>um ad, </a:t>
            </a:r>
            <a:r>
              <a:rPr lang="en-US" dirty="0" err="1"/>
              <a:t>eu</a:t>
            </a:r>
            <a:r>
              <a:rPr lang="en-US" dirty="0"/>
              <a:t> </a:t>
            </a:r>
            <a:r>
              <a:rPr lang="en-US" dirty="0" err="1"/>
              <a:t>legere</a:t>
            </a:r>
            <a:r>
              <a:rPr lang="en-US" dirty="0"/>
              <a:t> </a:t>
            </a:r>
            <a:r>
              <a:rPr lang="en-US" dirty="0" err="1"/>
              <a:t>aliquid</a:t>
            </a:r>
            <a:r>
              <a:rPr lang="en-US" dirty="0"/>
              <a:t> </a:t>
            </a:r>
            <a:r>
              <a:rPr lang="en-US" dirty="0" err="1"/>
              <a:t>mei</a:t>
            </a:r>
            <a:r>
              <a:rPr lang="en-US" dirty="0"/>
              <a:t>. Ad </a:t>
            </a:r>
            <a:r>
              <a:rPr lang="en-US" dirty="0" err="1"/>
              <a:t>nam</a:t>
            </a:r>
            <a:r>
              <a:rPr lang="en-US" dirty="0"/>
              <a:t> </a:t>
            </a:r>
            <a:r>
              <a:rPr lang="en-US" dirty="0" err="1"/>
              <a:t>diam</a:t>
            </a:r>
            <a:r>
              <a:rPr lang="en-US" dirty="0"/>
              <a:t> </a:t>
            </a:r>
            <a:r>
              <a:rPr lang="en-US" dirty="0" err="1"/>
              <a:t>dolore</a:t>
            </a:r>
            <a:r>
              <a:rPr lang="en-US" dirty="0"/>
              <a:t> </a:t>
            </a:r>
            <a:r>
              <a:rPr lang="en-US" dirty="0" err="1"/>
              <a:t>persecuti</a:t>
            </a:r>
            <a:r>
              <a:rPr lang="en-US" dirty="0"/>
              <a:t>, sit at alia </a:t>
            </a:r>
            <a:r>
              <a:rPr lang="en-US" dirty="0" err="1"/>
              <a:t>movet</a:t>
            </a:r>
            <a:r>
              <a:rPr lang="en-US" dirty="0"/>
              <a:t> </a:t>
            </a:r>
            <a:r>
              <a:rPr lang="en-US" dirty="0" err="1"/>
              <a:t>platonem</a:t>
            </a:r>
            <a:r>
              <a:rPr lang="en-US" dirty="0"/>
              <a:t>.</a:t>
            </a:r>
            <a:r>
              <a:rPr lang="uk-UA" dirty="0"/>
              <a:t> </a:t>
            </a:r>
            <a:r>
              <a:rPr lang="en-US" dirty="0" err="1"/>
              <a:t>Velit</a:t>
            </a:r>
            <a:r>
              <a:rPr lang="en-US" dirty="0"/>
              <a:t> </a:t>
            </a:r>
            <a:r>
              <a:rPr lang="en-US" dirty="0" err="1"/>
              <a:t>everti</a:t>
            </a:r>
            <a:r>
              <a:rPr lang="en-US" dirty="0"/>
              <a:t> </a:t>
            </a:r>
            <a:r>
              <a:rPr lang="en-US" dirty="0" err="1"/>
              <a:t>docendi</a:t>
            </a:r>
            <a:r>
              <a:rPr lang="en-US" dirty="0"/>
              <a:t> </a:t>
            </a:r>
            <a:r>
              <a:rPr lang="en-US" dirty="0" err="1"/>
              <a:t>sed</a:t>
            </a:r>
            <a:r>
              <a:rPr lang="en-US" dirty="0"/>
              <a:t> </a:t>
            </a:r>
            <a:r>
              <a:rPr lang="en-US" dirty="0" err="1"/>
              <a:t>ei</a:t>
            </a:r>
            <a:r>
              <a:rPr lang="en-US" dirty="0"/>
              <a:t>, vis ne </a:t>
            </a:r>
            <a:r>
              <a:rPr lang="en-US" dirty="0" err="1"/>
              <a:t>dicunt</a:t>
            </a:r>
            <a:r>
              <a:rPr lang="en-US" dirty="0"/>
              <a:t> </a:t>
            </a:r>
            <a:r>
              <a:rPr lang="en-US" dirty="0" err="1"/>
              <a:t>vivendum</a:t>
            </a:r>
            <a:r>
              <a:rPr lang="en-US" dirty="0"/>
              <a:t>. Sea an </a:t>
            </a:r>
            <a:r>
              <a:rPr lang="en-US" dirty="0" err="1"/>
              <a:t>oratio</a:t>
            </a:r>
            <a:r>
              <a:rPr lang="en-US" dirty="0"/>
              <a:t> </a:t>
            </a:r>
            <a:r>
              <a:rPr lang="en-US" dirty="0" err="1"/>
              <a:t>quaestio</a:t>
            </a:r>
            <a:r>
              <a:rPr lang="en-US" dirty="0"/>
              <a:t>, </a:t>
            </a:r>
            <a:r>
              <a:rPr lang="en-US" dirty="0" err="1"/>
              <a:t>ocurreret</a:t>
            </a:r>
            <a:r>
              <a:rPr lang="en-US" dirty="0"/>
              <a:t> </a:t>
            </a:r>
            <a:r>
              <a:rPr lang="en-US" dirty="0" err="1"/>
              <a:t>disputationi</a:t>
            </a:r>
            <a:r>
              <a:rPr lang="en-US" dirty="0"/>
              <a:t> et </a:t>
            </a:r>
            <a:r>
              <a:rPr lang="en-US" dirty="0" err="1"/>
              <a:t>usu</a:t>
            </a:r>
            <a:r>
              <a:rPr lang="en-US" dirty="0"/>
              <a:t>, at </a:t>
            </a:r>
            <a:r>
              <a:rPr lang="en-US" dirty="0" err="1"/>
              <a:t>modo</a:t>
            </a:r>
            <a:r>
              <a:rPr lang="en-US" dirty="0"/>
              <a:t> </a:t>
            </a:r>
            <a:r>
              <a:rPr lang="en-US" dirty="0" err="1"/>
              <a:t>percipitur</a:t>
            </a:r>
            <a:r>
              <a:rPr lang="en-US" dirty="0"/>
              <a:t> </a:t>
            </a:r>
            <a:r>
              <a:rPr lang="en-US" dirty="0" err="1"/>
              <a:t>mel</a:t>
            </a:r>
            <a:r>
              <a:rPr lang="en-US" dirty="0"/>
              <a:t>. </a:t>
            </a:r>
          </a:p>
        </p:txBody>
      </p:sp>
      <p:sp>
        <p:nvSpPr>
          <p:cNvPr id="17" name="Slide Number Placeholder 5"/>
          <p:cNvSpPr>
            <a:spLocks noGrp="1"/>
          </p:cNvSpPr>
          <p:nvPr>
            <p:ph type="sldNum" sz="quarter" idx="4"/>
          </p:nvPr>
        </p:nvSpPr>
        <p:spPr>
          <a:xfrm>
            <a:off x="1030288" y="12249150"/>
            <a:ext cx="866245" cy="730250"/>
          </a:xfrm>
          <a:prstGeom prst="rect">
            <a:avLst/>
          </a:prstGeom>
        </p:spPr>
        <p:txBody>
          <a:bodyPr vert="horz" wrap="none" lIns="0" tIns="0" rIns="0" bIns="0" rtlCol="0" anchor="ctr"/>
          <a:lstStyle>
            <a:lvl1pPr algn="ctr">
              <a:defRPr sz="3600">
                <a:solidFill>
                  <a:schemeClr val="tx1">
                    <a:tint val="75000"/>
                  </a:schemeClr>
                </a:solidFill>
              </a:defRPr>
            </a:lvl1pPr>
          </a:lstStyle>
          <a:p>
            <a:fld id="{1CBEB304-04D3-4FB0-B997-B167F10645C8}" type="slidenum">
              <a:rPr lang="uk-UA" smtClean="0"/>
              <a:pPr/>
              <a:t>‹#›</a:t>
            </a:fld>
            <a:endParaRPr lang="uk-UA" dirty="0"/>
          </a:p>
        </p:txBody>
      </p:sp>
      <p:sp>
        <p:nvSpPr>
          <p:cNvPr id="11" name="Text Placeholder 7"/>
          <p:cNvSpPr>
            <a:spLocks noGrp="1"/>
          </p:cNvSpPr>
          <p:nvPr>
            <p:ph type="body" sz="quarter" idx="19" hasCustomPrompt="1"/>
          </p:nvPr>
        </p:nvSpPr>
        <p:spPr>
          <a:xfrm>
            <a:off x="14742475" y="4263956"/>
            <a:ext cx="2520000" cy="2520000"/>
          </a:xfrm>
          <a:prstGeom prst="rect">
            <a:avLst/>
          </a:prstGeom>
          <a:ln w="127000">
            <a:solidFill>
              <a:schemeClr val="accent1"/>
            </a:solidFill>
          </a:ln>
        </p:spPr>
        <p:txBody>
          <a:bodyPr wrap="square" lIns="0" tIns="1440000" rIns="0" bIns="0">
            <a:normAutofit/>
          </a:bodyPr>
          <a:lstStyle>
            <a:lvl1pPr marL="0" indent="0" algn="ctr">
              <a:lnSpc>
                <a:spcPct val="100000"/>
              </a:lnSpc>
              <a:spcBef>
                <a:spcPts val="0"/>
              </a:spcBef>
              <a:buNone/>
              <a:defRPr sz="3600" baseline="0"/>
            </a:lvl1pPr>
          </a:lstStyle>
          <a:p>
            <a:pPr lvl="0"/>
            <a:r>
              <a:rPr lang="en-US" dirty="0"/>
              <a:t>Care</a:t>
            </a:r>
            <a:endParaRPr lang="uk-UA" dirty="0"/>
          </a:p>
        </p:txBody>
      </p:sp>
      <p:sp>
        <p:nvSpPr>
          <p:cNvPr id="12" name="Text Placeholder 7"/>
          <p:cNvSpPr>
            <a:spLocks noGrp="1"/>
          </p:cNvSpPr>
          <p:nvPr>
            <p:ph type="body" sz="quarter" idx="20" hasCustomPrompt="1"/>
          </p:nvPr>
        </p:nvSpPr>
        <p:spPr>
          <a:xfrm>
            <a:off x="16151225" y="8043319"/>
            <a:ext cx="2520000" cy="2520000"/>
          </a:xfrm>
          <a:prstGeom prst="rect">
            <a:avLst/>
          </a:prstGeom>
          <a:ln w="127000">
            <a:solidFill>
              <a:schemeClr val="accent1"/>
            </a:solidFill>
          </a:ln>
        </p:spPr>
        <p:txBody>
          <a:bodyPr wrap="square" lIns="0" tIns="1440000" rIns="0" bIns="0">
            <a:normAutofit/>
          </a:bodyPr>
          <a:lstStyle>
            <a:lvl1pPr marL="0" indent="0" algn="ctr">
              <a:lnSpc>
                <a:spcPct val="100000"/>
              </a:lnSpc>
              <a:spcBef>
                <a:spcPts val="0"/>
              </a:spcBef>
              <a:buNone/>
              <a:defRPr sz="3600" baseline="0"/>
            </a:lvl1pPr>
          </a:lstStyle>
          <a:p>
            <a:pPr lvl="0"/>
            <a:r>
              <a:rPr lang="en-US" dirty="0"/>
              <a:t>Profit</a:t>
            </a:r>
            <a:endParaRPr lang="uk-UA" dirty="0"/>
          </a:p>
        </p:txBody>
      </p:sp>
      <p:sp>
        <p:nvSpPr>
          <p:cNvPr id="13" name="Text Placeholder 7"/>
          <p:cNvSpPr>
            <a:spLocks noGrp="1"/>
          </p:cNvSpPr>
          <p:nvPr>
            <p:ph type="body" sz="quarter" idx="21" hasCustomPrompt="1"/>
          </p:nvPr>
        </p:nvSpPr>
        <p:spPr>
          <a:xfrm>
            <a:off x="19658525" y="5407531"/>
            <a:ext cx="2520000" cy="2520000"/>
          </a:xfrm>
          <a:prstGeom prst="rect">
            <a:avLst/>
          </a:prstGeom>
          <a:ln w="127000">
            <a:solidFill>
              <a:schemeClr val="accent1"/>
            </a:solidFill>
          </a:ln>
        </p:spPr>
        <p:txBody>
          <a:bodyPr wrap="square" lIns="0" tIns="1440000" rIns="0" bIns="0">
            <a:normAutofit/>
          </a:bodyPr>
          <a:lstStyle>
            <a:lvl1pPr marL="0" indent="0" algn="ctr">
              <a:lnSpc>
                <a:spcPct val="100000"/>
              </a:lnSpc>
              <a:spcBef>
                <a:spcPts val="0"/>
              </a:spcBef>
              <a:buNone/>
              <a:defRPr sz="3600" baseline="0"/>
            </a:lvl1pPr>
          </a:lstStyle>
          <a:p>
            <a:pPr lvl="0"/>
            <a:r>
              <a:rPr lang="en-US" dirty="0"/>
              <a:t>Quality</a:t>
            </a:r>
            <a:endParaRPr lang="uk-UA" dirty="0"/>
          </a:p>
        </p:txBody>
      </p:sp>
    </p:spTree>
    <p:extLst>
      <p:ext uri="{BB962C8B-B14F-4D97-AF65-F5344CB8AC3E}">
        <p14:creationId xmlns:p14="http://schemas.microsoft.com/office/powerpoint/2010/main" val="19565475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alues">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1030288" y="736600"/>
            <a:ext cx="2044800" cy="1623600"/>
          </a:xfrm>
          <a:prstGeom prst="rect">
            <a:avLst/>
          </a:prstGeom>
        </p:spPr>
        <p:txBody>
          <a:bodyPr anchor="ctr"/>
          <a:lstStyle>
            <a:lvl1pPr marL="0" indent="0" algn="ctr">
              <a:buNone/>
              <a:defRPr sz="2800"/>
            </a:lvl1pPr>
          </a:lstStyle>
          <a:p>
            <a:endParaRPr lang="uk-UA"/>
          </a:p>
        </p:txBody>
      </p:sp>
      <p:sp>
        <p:nvSpPr>
          <p:cNvPr id="44" name="Text Placeholder 41"/>
          <p:cNvSpPr>
            <a:spLocks noGrp="1"/>
          </p:cNvSpPr>
          <p:nvPr>
            <p:ph type="body" sz="quarter" idx="17" hasCustomPrompt="1"/>
          </p:nvPr>
        </p:nvSpPr>
        <p:spPr>
          <a:xfrm>
            <a:off x="3549651" y="1434266"/>
            <a:ext cx="17282320" cy="2385268"/>
          </a:xfrm>
          <a:prstGeom prst="rect">
            <a:avLst/>
          </a:prstGeom>
        </p:spPr>
        <p:txBody>
          <a:bodyPr wrap="square" lIns="0" tIns="0" rIns="0" bIns="0">
            <a:spAutoFit/>
          </a:bodyPr>
          <a:lstStyle>
            <a:lvl1pPr marL="0" indent="0">
              <a:lnSpc>
                <a:spcPts val="18600"/>
              </a:lnSpc>
              <a:spcBef>
                <a:spcPts val="0"/>
              </a:spcBef>
              <a:buNone/>
              <a:defRPr sz="17600" b="1" spc="300">
                <a:latin typeface="+mj-lt"/>
              </a:defRPr>
            </a:lvl1pPr>
          </a:lstStyle>
          <a:p>
            <a:pPr lvl="0"/>
            <a:r>
              <a:rPr lang="en-US" dirty="0"/>
              <a:t>Our values</a:t>
            </a:r>
            <a:endParaRPr lang="uk-UA" dirty="0"/>
          </a:p>
        </p:txBody>
      </p:sp>
      <p:sp>
        <p:nvSpPr>
          <p:cNvPr id="45" name="Text Placeholder 41"/>
          <p:cNvSpPr>
            <a:spLocks noGrp="1"/>
          </p:cNvSpPr>
          <p:nvPr>
            <p:ph type="body" sz="quarter" idx="18" hasCustomPrompt="1"/>
          </p:nvPr>
        </p:nvSpPr>
        <p:spPr>
          <a:xfrm>
            <a:off x="7188199" y="4283006"/>
            <a:ext cx="13644564" cy="1962076"/>
          </a:xfrm>
          <a:prstGeom prst="rect">
            <a:avLst/>
          </a:prstGeom>
        </p:spPr>
        <p:txBody>
          <a:bodyPr wrap="square" lIns="0" tIns="0" rIns="0" bIns="0">
            <a:spAutoFit/>
          </a:bodyPr>
          <a:lstStyle>
            <a:lvl1pPr marL="0" indent="0">
              <a:lnSpc>
                <a:spcPts val="5100"/>
              </a:lnSpc>
              <a:spcBef>
                <a:spcPts val="0"/>
              </a:spcBef>
              <a:buNone/>
              <a:defRPr sz="3600"/>
            </a:lvl1pPr>
          </a:lstStyle>
          <a:p>
            <a:pPr lvl="0"/>
            <a:r>
              <a:rPr lang="en-US" dirty="0" err="1"/>
              <a:t>Ei</a:t>
            </a:r>
            <a:r>
              <a:rPr lang="en-US" dirty="0"/>
              <a:t> vim dicta </a:t>
            </a:r>
            <a:r>
              <a:rPr lang="en-US" dirty="0" err="1"/>
              <a:t>tamquam</a:t>
            </a:r>
            <a:r>
              <a:rPr lang="en-US" dirty="0"/>
              <a:t>. </a:t>
            </a:r>
            <a:r>
              <a:rPr lang="en-US" dirty="0" err="1"/>
              <a:t>Ei</a:t>
            </a:r>
            <a:r>
              <a:rPr lang="en-US" dirty="0"/>
              <a:t> his </a:t>
            </a:r>
            <a:r>
              <a:rPr lang="en-US" dirty="0" err="1"/>
              <a:t>admodum</a:t>
            </a:r>
            <a:r>
              <a:rPr lang="en-US" dirty="0"/>
              <a:t> </a:t>
            </a:r>
            <a:r>
              <a:rPr lang="en-US" dirty="0" err="1"/>
              <a:t>scriptorem</a:t>
            </a:r>
            <a:r>
              <a:rPr lang="en-US" dirty="0"/>
              <a:t> </a:t>
            </a:r>
            <a:r>
              <a:rPr lang="en-US" dirty="0" err="1"/>
              <a:t>adversarium</a:t>
            </a:r>
            <a:r>
              <a:rPr lang="en-US" dirty="0"/>
              <a:t>, et </a:t>
            </a:r>
            <a:r>
              <a:rPr lang="en-US" dirty="0" err="1"/>
              <a:t>aperiam</a:t>
            </a:r>
            <a:r>
              <a:rPr lang="en-US" dirty="0"/>
              <a:t> </a:t>
            </a:r>
            <a:r>
              <a:rPr lang="en-US" dirty="0" err="1"/>
              <a:t>volutpat</a:t>
            </a:r>
            <a:r>
              <a:rPr lang="en-US" dirty="0"/>
              <a:t> </a:t>
            </a:r>
            <a:r>
              <a:rPr lang="en-US" dirty="0" err="1"/>
              <a:t>intellegam</a:t>
            </a:r>
            <a:r>
              <a:rPr lang="en-US" dirty="0"/>
              <a:t> </a:t>
            </a:r>
            <a:r>
              <a:rPr lang="en-US" dirty="0" err="1"/>
              <a:t>nec</a:t>
            </a:r>
            <a:r>
              <a:rPr lang="en-US" dirty="0"/>
              <a:t>. </a:t>
            </a:r>
            <a:r>
              <a:rPr lang="en-US" dirty="0" err="1"/>
              <a:t>Iisque</a:t>
            </a:r>
            <a:r>
              <a:rPr lang="en-US" dirty="0"/>
              <a:t> </a:t>
            </a:r>
            <a:r>
              <a:rPr lang="en-US" dirty="0" err="1"/>
              <a:t>dissentiet</a:t>
            </a:r>
            <a:r>
              <a:rPr lang="en-US" dirty="0"/>
              <a:t> pro et. </a:t>
            </a:r>
            <a:r>
              <a:rPr lang="en-US" dirty="0" err="1"/>
              <a:t>Graecis</a:t>
            </a:r>
            <a:r>
              <a:rPr lang="en-US" dirty="0"/>
              <a:t> maiorum </a:t>
            </a:r>
            <a:r>
              <a:rPr lang="en-US" dirty="0" err="1"/>
              <a:t>vituperata</a:t>
            </a:r>
            <a:r>
              <a:rPr lang="en-US" dirty="0"/>
              <a:t> </a:t>
            </a:r>
            <a:r>
              <a:rPr lang="en-US" dirty="0" err="1"/>
              <a:t>eu</a:t>
            </a:r>
            <a:r>
              <a:rPr lang="en-US" dirty="0"/>
              <a:t> duo.</a:t>
            </a:r>
          </a:p>
        </p:txBody>
      </p:sp>
      <p:sp>
        <p:nvSpPr>
          <p:cNvPr id="17" name="Slide Number Placeholder 5"/>
          <p:cNvSpPr>
            <a:spLocks noGrp="1"/>
          </p:cNvSpPr>
          <p:nvPr>
            <p:ph type="sldNum" sz="quarter" idx="4"/>
          </p:nvPr>
        </p:nvSpPr>
        <p:spPr>
          <a:xfrm>
            <a:off x="1030288" y="12249150"/>
            <a:ext cx="866245" cy="730250"/>
          </a:xfrm>
          <a:prstGeom prst="rect">
            <a:avLst/>
          </a:prstGeom>
        </p:spPr>
        <p:txBody>
          <a:bodyPr vert="horz" wrap="none" lIns="0" tIns="0" rIns="0" bIns="0" rtlCol="0" anchor="ctr"/>
          <a:lstStyle>
            <a:lvl1pPr algn="ctr">
              <a:defRPr sz="3600">
                <a:solidFill>
                  <a:schemeClr val="tx1">
                    <a:tint val="75000"/>
                  </a:schemeClr>
                </a:solidFill>
              </a:defRPr>
            </a:lvl1pPr>
          </a:lstStyle>
          <a:p>
            <a:fld id="{1CBEB304-04D3-4FB0-B997-B167F10645C8}" type="slidenum">
              <a:rPr lang="uk-UA" smtClean="0"/>
              <a:pPr/>
              <a:t>‹#›</a:t>
            </a:fld>
            <a:endParaRPr lang="uk-UA" dirty="0"/>
          </a:p>
        </p:txBody>
      </p:sp>
      <p:sp>
        <p:nvSpPr>
          <p:cNvPr id="11" name="Text Placeholder 7"/>
          <p:cNvSpPr>
            <a:spLocks noGrp="1"/>
          </p:cNvSpPr>
          <p:nvPr>
            <p:ph type="body" sz="quarter" idx="19" hasCustomPrompt="1"/>
          </p:nvPr>
        </p:nvSpPr>
        <p:spPr>
          <a:xfrm>
            <a:off x="3550600" y="4263956"/>
            <a:ext cx="2159638" cy="2159638"/>
          </a:xfrm>
          <a:prstGeom prst="rect">
            <a:avLst/>
          </a:prstGeom>
          <a:ln w="127000">
            <a:solidFill>
              <a:schemeClr val="accent1"/>
            </a:solidFill>
          </a:ln>
        </p:spPr>
        <p:txBody>
          <a:bodyPr wrap="square" lIns="0" tIns="0" rIns="0" bIns="0" anchor="ctr">
            <a:normAutofit/>
          </a:bodyPr>
          <a:lstStyle>
            <a:lvl1pPr marL="0" indent="0" algn="ctr">
              <a:lnSpc>
                <a:spcPct val="100000"/>
              </a:lnSpc>
              <a:spcBef>
                <a:spcPts val="0"/>
              </a:spcBef>
              <a:buNone/>
              <a:defRPr sz="12000" baseline="0">
                <a:latin typeface="+mj-lt"/>
              </a:defRPr>
            </a:lvl1pPr>
          </a:lstStyle>
          <a:p>
            <a:pPr lvl="0"/>
            <a:r>
              <a:rPr lang="uk-UA" dirty="0"/>
              <a:t>1</a:t>
            </a:r>
          </a:p>
        </p:txBody>
      </p:sp>
      <p:sp>
        <p:nvSpPr>
          <p:cNvPr id="15" name="Text Placeholder 41"/>
          <p:cNvSpPr>
            <a:spLocks noGrp="1"/>
          </p:cNvSpPr>
          <p:nvPr>
            <p:ph type="body" sz="quarter" idx="21" hasCustomPrompt="1"/>
          </p:nvPr>
        </p:nvSpPr>
        <p:spPr>
          <a:xfrm>
            <a:off x="7188199" y="6868016"/>
            <a:ext cx="13644564" cy="1962076"/>
          </a:xfrm>
          <a:prstGeom prst="rect">
            <a:avLst/>
          </a:prstGeom>
        </p:spPr>
        <p:txBody>
          <a:bodyPr wrap="square" lIns="0" tIns="0" rIns="0" bIns="0">
            <a:spAutoFit/>
          </a:bodyPr>
          <a:lstStyle>
            <a:lvl1pPr marL="0" indent="0">
              <a:lnSpc>
                <a:spcPts val="5100"/>
              </a:lnSpc>
              <a:spcBef>
                <a:spcPts val="0"/>
              </a:spcBef>
              <a:buNone/>
              <a:defRPr sz="3600"/>
            </a:lvl1pPr>
          </a:lstStyle>
          <a:p>
            <a:pPr lvl="0"/>
            <a:r>
              <a:rPr lang="en-US" dirty="0"/>
              <a:t>Mea partem alien</a:t>
            </a:r>
            <a:r>
              <a:rPr lang="uk-UA" dirty="0"/>
              <a:t> </a:t>
            </a:r>
            <a:r>
              <a:rPr lang="en-US" dirty="0"/>
              <a:t>um ad, </a:t>
            </a:r>
            <a:r>
              <a:rPr lang="en-US" dirty="0" err="1"/>
              <a:t>eu</a:t>
            </a:r>
            <a:r>
              <a:rPr lang="en-US" dirty="0"/>
              <a:t> </a:t>
            </a:r>
            <a:r>
              <a:rPr lang="en-US" dirty="0" err="1"/>
              <a:t>legere</a:t>
            </a:r>
            <a:r>
              <a:rPr lang="en-US" dirty="0"/>
              <a:t> </a:t>
            </a:r>
            <a:r>
              <a:rPr lang="en-US" dirty="0" err="1"/>
              <a:t>aliquid</a:t>
            </a:r>
            <a:r>
              <a:rPr lang="en-US" dirty="0"/>
              <a:t> </a:t>
            </a:r>
            <a:r>
              <a:rPr lang="en-US" dirty="0" err="1"/>
              <a:t>mei</a:t>
            </a:r>
            <a:r>
              <a:rPr lang="en-US" dirty="0"/>
              <a:t>. Ad </a:t>
            </a:r>
            <a:r>
              <a:rPr lang="en-US" dirty="0" err="1"/>
              <a:t>nam</a:t>
            </a:r>
            <a:r>
              <a:rPr lang="en-US" dirty="0"/>
              <a:t> </a:t>
            </a:r>
            <a:r>
              <a:rPr lang="en-US" dirty="0" err="1"/>
              <a:t>diam</a:t>
            </a:r>
            <a:r>
              <a:rPr lang="en-US" dirty="0"/>
              <a:t> </a:t>
            </a:r>
            <a:r>
              <a:rPr lang="en-US" dirty="0" err="1"/>
              <a:t>dolore</a:t>
            </a:r>
            <a:r>
              <a:rPr lang="en-US" dirty="0"/>
              <a:t> </a:t>
            </a:r>
            <a:r>
              <a:rPr lang="en-US" dirty="0" err="1"/>
              <a:t>persecuti</a:t>
            </a:r>
            <a:r>
              <a:rPr lang="en-US" dirty="0"/>
              <a:t>, sit at alia </a:t>
            </a:r>
            <a:r>
              <a:rPr lang="en-US" dirty="0" err="1"/>
              <a:t>movet</a:t>
            </a:r>
            <a:r>
              <a:rPr lang="en-US" dirty="0"/>
              <a:t> </a:t>
            </a:r>
            <a:r>
              <a:rPr lang="en-US" dirty="0" err="1"/>
              <a:t>platonem</a:t>
            </a:r>
            <a:r>
              <a:rPr lang="en-US" dirty="0"/>
              <a:t>.</a:t>
            </a:r>
            <a:r>
              <a:rPr lang="uk-UA" dirty="0"/>
              <a:t> </a:t>
            </a:r>
            <a:r>
              <a:rPr lang="en-US" dirty="0" err="1"/>
              <a:t>Velit</a:t>
            </a:r>
            <a:r>
              <a:rPr lang="en-US" dirty="0"/>
              <a:t> </a:t>
            </a:r>
            <a:r>
              <a:rPr lang="en-US" dirty="0" err="1"/>
              <a:t>everti</a:t>
            </a:r>
            <a:r>
              <a:rPr lang="en-US" dirty="0"/>
              <a:t> </a:t>
            </a:r>
            <a:r>
              <a:rPr lang="en-US" dirty="0" err="1"/>
              <a:t>docendi</a:t>
            </a:r>
            <a:r>
              <a:rPr lang="en-US" dirty="0"/>
              <a:t> </a:t>
            </a:r>
            <a:r>
              <a:rPr lang="en-US" dirty="0" err="1"/>
              <a:t>disputationi</a:t>
            </a:r>
            <a:r>
              <a:rPr lang="en-US" dirty="0"/>
              <a:t> et </a:t>
            </a:r>
            <a:r>
              <a:rPr lang="en-US" dirty="0" err="1"/>
              <a:t>usu</a:t>
            </a:r>
            <a:r>
              <a:rPr lang="en-US" dirty="0"/>
              <a:t>, at </a:t>
            </a:r>
            <a:r>
              <a:rPr lang="en-US" dirty="0" err="1"/>
              <a:t>modo</a:t>
            </a:r>
            <a:r>
              <a:rPr lang="en-US" dirty="0"/>
              <a:t> </a:t>
            </a:r>
            <a:r>
              <a:rPr lang="en-US" dirty="0" err="1"/>
              <a:t>percipitur</a:t>
            </a:r>
            <a:r>
              <a:rPr lang="en-US" dirty="0"/>
              <a:t> </a:t>
            </a:r>
            <a:r>
              <a:rPr lang="en-US" dirty="0" err="1"/>
              <a:t>mel</a:t>
            </a:r>
            <a:r>
              <a:rPr lang="en-US" dirty="0"/>
              <a:t>. </a:t>
            </a:r>
          </a:p>
        </p:txBody>
      </p:sp>
      <p:sp>
        <p:nvSpPr>
          <p:cNvPr id="16" name="Text Placeholder 7"/>
          <p:cNvSpPr>
            <a:spLocks noGrp="1"/>
          </p:cNvSpPr>
          <p:nvPr>
            <p:ph type="body" sz="quarter" idx="22" hasCustomPrompt="1"/>
          </p:nvPr>
        </p:nvSpPr>
        <p:spPr>
          <a:xfrm>
            <a:off x="3550600" y="6848966"/>
            <a:ext cx="2159638" cy="2159638"/>
          </a:xfrm>
          <a:prstGeom prst="rect">
            <a:avLst/>
          </a:prstGeom>
          <a:ln w="127000">
            <a:solidFill>
              <a:schemeClr val="accent1"/>
            </a:solidFill>
          </a:ln>
        </p:spPr>
        <p:txBody>
          <a:bodyPr wrap="square" lIns="0" tIns="0" rIns="0" bIns="0" anchor="ctr">
            <a:normAutofit/>
          </a:bodyPr>
          <a:lstStyle>
            <a:lvl1pPr marL="0" indent="0" algn="ctr">
              <a:lnSpc>
                <a:spcPct val="100000"/>
              </a:lnSpc>
              <a:spcBef>
                <a:spcPts val="0"/>
              </a:spcBef>
              <a:buNone/>
              <a:defRPr sz="12000" baseline="0">
                <a:latin typeface="+mj-lt"/>
              </a:defRPr>
            </a:lvl1pPr>
          </a:lstStyle>
          <a:p>
            <a:pPr lvl="0"/>
            <a:r>
              <a:rPr lang="uk-UA" dirty="0"/>
              <a:t>2</a:t>
            </a:r>
          </a:p>
        </p:txBody>
      </p:sp>
      <p:sp>
        <p:nvSpPr>
          <p:cNvPr id="18" name="Text Placeholder 41"/>
          <p:cNvSpPr>
            <a:spLocks noGrp="1"/>
          </p:cNvSpPr>
          <p:nvPr>
            <p:ph type="body" sz="quarter" idx="23" hasCustomPrompt="1"/>
          </p:nvPr>
        </p:nvSpPr>
        <p:spPr>
          <a:xfrm>
            <a:off x="7188199" y="9459574"/>
            <a:ext cx="13644564" cy="1962076"/>
          </a:xfrm>
          <a:prstGeom prst="rect">
            <a:avLst/>
          </a:prstGeom>
        </p:spPr>
        <p:txBody>
          <a:bodyPr wrap="square" lIns="0" tIns="0" rIns="0" bIns="0">
            <a:spAutoFit/>
          </a:bodyPr>
          <a:lstStyle>
            <a:lvl1pPr marL="0" indent="0">
              <a:lnSpc>
                <a:spcPts val="5100"/>
              </a:lnSpc>
              <a:spcBef>
                <a:spcPts val="0"/>
              </a:spcBef>
              <a:buNone/>
              <a:defRPr sz="3600"/>
            </a:lvl1pPr>
          </a:lstStyle>
          <a:p>
            <a:pPr lvl="0"/>
            <a:r>
              <a:rPr lang="en-US" dirty="0" err="1"/>
              <a:t>Veniam</a:t>
            </a:r>
            <a:r>
              <a:rPr lang="en-US" dirty="0"/>
              <a:t> maiorum </a:t>
            </a:r>
            <a:r>
              <a:rPr lang="en-US" dirty="0" err="1"/>
              <a:t>adipiscing</a:t>
            </a:r>
            <a:r>
              <a:rPr lang="en-US" dirty="0"/>
              <a:t> ad pro, </a:t>
            </a:r>
            <a:r>
              <a:rPr lang="en-US" dirty="0" err="1"/>
              <a:t>mei</a:t>
            </a:r>
            <a:r>
              <a:rPr lang="en-US" dirty="0"/>
              <a:t> </a:t>
            </a:r>
            <a:r>
              <a:rPr lang="en-US" dirty="0" err="1"/>
              <a:t>solum</a:t>
            </a:r>
            <a:r>
              <a:rPr lang="en-US" dirty="0"/>
              <a:t> </a:t>
            </a:r>
            <a:r>
              <a:rPr lang="en-US" dirty="0" err="1"/>
              <a:t>audire</a:t>
            </a:r>
            <a:r>
              <a:rPr lang="en-US" dirty="0"/>
              <a:t> </a:t>
            </a:r>
            <a:r>
              <a:rPr lang="en-US" dirty="0" err="1"/>
              <a:t>adipisci</a:t>
            </a:r>
            <a:r>
              <a:rPr lang="en-US" dirty="0"/>
              <a:t> id. No sea </a:t>
            </a:r>
            <a:r>
              <a:rPr lang="en-US" dirty="0" err="1"/>
              <a:t>quaeque</a:t>
            </a:r>
            <a:r>
              <a:rPr lang="en-US" dirty="0"/>
              <a:t> </a:t>
            </a:r>
            <a:r>
              <a:rPr lang="en-US" dirty="0" err="1"/>
              <a:t>denique</a:t>
            </a:r>
            <a:r>
              <a:rPr lang="en-US" dirty="0"/>
              <a:t>, </a:t>
            </a:r>
            <a:r>
              <a:rPr lang="en-US" dirty="0" err="1"/>
              <a:t>esse</a:t>
            </a:r>
            <a:r>
              <a:rPr lang="en-US" dirty="0"/>
              <a:t> </a:t>
            </a:r>
            <a:r>
              <a:rPr lang="en-US" dirty="0" err="1"/>
              <a:t>discere</a:t>
            </a:r>
            <a:r>
              <a:rPr lang="en-US" dirty="0"/>
              <a:t> has et. Ipsum </a:t>
            </a:r>
            <a:r>
              <a:rPr lang="en-US" dirty="0" err="1"/>
              <a:t>efficiendi</a:t>
            </a:r>
            <a:r>
              <a:rPr lang="en-US" dirty="0"/>
              <a:t> sit </a:t>
            </a:r>
            <a:r>
              <a:rPr lang="en-US" dirty="0" err="1"/>
              <a:t>ei</a:t>
            </a:r>
            <a:r>
              <a:rPr lang="en-US" dirty="0"/>
              <a:t>. Est no </a:t>
            </a:r>
            <a:r>
              <a:rPr lang="en-US" dirty="0" err="1"/>
              <a:t>nulla</a:t>
            </a:r>
            <a:r>
              <a:rPr lang="en-US" dirty="0"/>
              <a:t> </a:t>
            </a:r>
            <a:r>
              <a:rPr lang="en-US" dirty="0" err="1"/>
              <a:t>homero</a:t>
            </a:r>
            <a:r>
              <a:rPr lang="en-US" dirty="0"/>
              <a:t>, </a:t>
            </a:r>
            <a:r>
              <a:rPr lang="en-US" dirty="0" err="1"/>
              <a:t>enim</a:t>
            </a:r>
            <a:r>
              <a:rPr lang="en-US" dirty="0"/>
              <a:t> </a:t>
            </a:r>
            <a:r>
              <a:rPr lang="en-US" dirty="0" err="1"/>
              <a:t>mazim</a:t>
            </a:r>
            <a:r>
              <a:rPr lang="en-US" dirty="0"/>
              <a:t> </a:t>
            </a:r>
            <a:r>
              <a:rPr lang="en-US" dirty="0" err="1"/>
              <a:t>iisque</a:t>
            </a:r>
            <a:r>
              <a:rPr lang="en-US" dirty="0"/>
              <a:t> </a:t>
            </a:r>
            <a:r>
              <a:rPr lang="en-US" dirty="0" err="1"/>
              <a:t>pri</a:t>
            </a:r>
            <a:r>
              <a:rPr lang="en-US" dirty="0"/>
              <a:t> ad.</a:t>
            </a:r>
          </a:p>
        </p:txBody>
      </p:sp>
      <p:sp>
        <p:nvSpPr>
          <p:cNvPr id="19" name="Text Placeholder 7"/>
          <p:cNvSpPr>
            <a:spLocks noGrp="1"/>
          </p:cNvSpPr>
          <p:nvPr>
            <p:ph type="body" sz="quarter" idx="24" hasCustomPrompt="1"/>
          </p:nvPr>
        </p:nvSpPr>
        <p:spPr>
          <a:xfrm>
            <a:off x="3550600" y="9440524"/>
            <a:ext cx="2159638" cy="2159638"/>
          </a:xfrm>
          <a:prstGeom prst="rect">
            <a:avLst/>
          </a:prstGeom>
          <a:ln w="127000">
            <a:solidFill>
              <a:schemeClr val="accent1"/>
            </a:solidFill>
          </a:ln>
        </p:spPr>
        <p:txBody>
          <a:bodyPr wrap="square" lIns="0" tIns="0" rIns="0" bIns="0" anchor="ctr">
            <a:normAutofit/>
          </a:bodyPr>
          <a:lstStyle>
            <a:lvl1pPr marL="0" indent="0" algn="ctr">
              <a:lnSpc>
                <a:spcPct val="100000"/>
              </a:lnSpc>
              <a:spcBef>
                <a:spcPts val="0"/>
              </a:spcBef>
              <a:buNone/>
              <a:defRPr sz="12000" baseline="0">
                <a:latin typeface="+mj-lt"/>
              </a:defRPr>
            </a:lvl1pPr>
          </a:lstStyle>
          <a:p>
            <a:pPr lvl="0"/>
            <a:r>
              <a:rPr lang="uk-UA" dirty="0"/>
              <a:t>3</a:t>
            </a:r>
          </a:p>
        </p:txBody>
      </p:sp>
    </p:spTree>
    <p:extLst>
      <p:ext uri="{BB962C8B-B14F-4D97-AF65-F5344CB8AC3E}">
        <p14:creationId xmlns:p14="http://schemas.microsoft.com/office/powerpoint/2010/main" val="23838147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1030288" y="736600"/>
            <a:ext cx="2044800" cy="1623600"/>
          </a:xfrm>
          <a:prstGeom prst="rect">
            <a:avLst/>
          </a:prstGeom>
        </p:spPr>
        <p:txBody>
          <a:bodyPr anchor="ctr"/>
          <a:lstStyle>
            <a:lvl1pPr marL="0" indent="0" algn="ctr">
              <a:buNone/>
              <a:defRPr sz="2800"/>
            </a:lvl1pPr>
          </a:lstStyle>
          <a:p>
            <a:endParaRPr lang="uk-UA"/>
          </a:p>
        </p:txBody>
      </p:sp>
      <p:sp>
        <p:nvSpPr>
          <p:cNvPr id="44" name="Text Placeholder 41"/>
          <p:cNvSpPr>
            <a:spLocks noGrp="1"/>
          </p:cNvSpPr>
          <p:nvPr>
            <p:ph type="body" sz="quarter" idx="17" hasCustomPrompt="1"/>
          </p:nvPr>
        </p:nvSpPr>
        <p:spPr>
          <a:xfrm>
            <a:off x="3549651" y="1434266"/>
            <a:ext cx="17282320" cy="2385268"/>
          </a:xfrm>
          <a:prstGeom prst="rect">
            <a:avLst/>
          </a:prstGeom>
        </p:spPr>
        <p:txBody>
          <a:bodyPr wrap="square" lIns="0" tIns="0" rIns="0" bIns="0">
            <a:spAutoFit/>
          </a:bodyPr>
          <a:lstStyle>
            <a:lvl1pPr marL="0" indent="0">
              <a:lnSpc>
                <a:spcPts val="18600"/>
              </a:lnSpc>
              <a:spcBef>
                <a:spcPts val="0"/>
              </a:spcBef>
              <a:buNone/>
              <a:defRPr sz="17600" b="1" spc="300">
                <a:latin typeface="+mj-lt"/>
              </a:defRPr>
            </a:lvl1pPr>
          </a:lstStyle>
          <a:p>
            <a:pPr lvl="0"/>
            <a:r>
              <a:rPr lang="en-US" dirty="0"/>
              <a:t>Our team</a:t>
            </a:r>
            <a:endParaRPr lang="uk-UA" dirty="0"/>
          </a:p>
        </p:txBody>
      </p:sp>
      <p:sp>
        <p:nvSpPr>
          <p:cNvPr id="45" name="Text Placeholder 41"/>
          <p:cNvSpPr>
            <a:spLocks noGrp="1"/>
          </p:cNvSpPr>
          <p:nvPr>
            <p:ph type="body" sz="quarter" idx="18" hasCustomPrompt="1"/>
          </p:nvPr>
        </p:nvSpPr>
        <p:spPr>
          <a:xfrm>
            <a:off x="3549649" y="4283006"/>
            <a:ext cx="17283113" cy="1308050"/>
          </a:xfrm>
          <a:prstGeom prst="rect">
            <a:avLst/>
          </a:prstGeom>
        </p:spPr>
        <p:txBody>
          <a:bodyPr wrap="square" lIns="0" tIns="0" rIns="0" bIns="0">
            <a:spAutoFit/>
          </a:bodyPr>
          <a:lstStyle>
            <a:lvl1pPr marL="0" indent="0">
              <a:lnSpc>
                <a:spcPts val="5100"/>
              </a:lnSpc>
              <a:spcBef>
                <a:spcPts val="0"/>
              </a:spcBef>
              <a:buNone/>
              <a:defRPr sz="3600"/>
            </a:lvl1pPr>
          </a:lstStyle>
          <a:p>
            <a:pPr lvl="0"/>
            <a:r>
              <a:rPr lang="fr-FR" dirty="0" err="1"/>
              <a:t>Veni</a:t>
            </a:r>
            <a:r>
              <a:rPr lang="fr-FR" dirty="0"/>
              <a:t> </a:t>
            </a:r>
            <a:r>
              <a:rPr lang="fr-FR" dirty="0" err="1"/>
              <a:t>am</a:t>
            </a:r>
            <a:r>
              <a:rPr lang="fr-FR" dirty="0"/>
              <a:t>, </a:t>
            </a:r>
            <a:r>
              <a:rPr lang="fr-FR" dirty="0" err="1"/>
              <a:t>quis</a:t>
            </a:r>
            <a:r>
              <a:rPr lang="fr-FR" dirty="0"/>
              <a:t> </a:t>
            </a:r>
            <a:r>
              <a:rPr lang="fr-FR" dirty="0" err="1"/>
              <a:t>aliqu</a:t>
            </a:r>
            <a:r>
              <a:rPr lang="fr-FR" dirty="0"/>
              <a:t> </a:t>
            </a:r>
            <a:r>
              <a:rPr lang="fr-FR" dirty="0" err="1"/>
              <a:t>am</a:t>
            </a:r>
            <a:r>
              <a:rPr lang="fr-FR" dirty="0"/>
              <a:t> erat. </a:t>
            </a:r>
            <a:r>
              <a:rPr lang="fr-FR" dirty="0" err="1"/>
              <a:t>Nost</a:t>
            </a:r>
            <a:r>
              <a:rPr lang="fr-FR" dirty="0"/>
              <a:t> </a:t>
            </a:r>
            <a:r>
              <a:rPr lang="fr-FR" dirty="0" err="1"/>
              <a:t>rud</a:t>
            </a:r>
            <a:r>
              <a:rPr lang="fr-FR" dirty="0"/>
              <a:t> </a:t>
            </a:r>
            <a:r>
              <a:rPr lang="fr-FR" dirty="0" err="1"/>
              <a:t>exerci</a:t>
            </a:r>
            <a:r>
              <a:rPr lang="fr-FR" dirty="0"/>
              <a:t> </a:t>
            </a:r>
            <a:r>
              <a:rPr lang="fr-FR" dirty="0" err="1"/>
              <a:t>tati</a:t>
            </a:r>
            <a:r>
              <a:rPr lang="fr-FR" dirty="0"/>
              <a:t> on </a:t>
            </a:r>
            <a:r>
              <a:rPr lang="fr-FR" dirty="0" err="1"/>
              <a:t>ullamcorper</a:t>
            </a:r>
            <a:r>
              <a:rPr lang="fr-FR" dirty="0"/>
              <a:t> sus </a:t>
            </a:r>
            <a:r>
              <a:rPr lang="fr-FR" dirty="0" err="1"/>
              <a:t>cipit</a:t>
            </a:r>
            <a:r>
              <a:rPr lang="fr-FR" dirty="0"/>
              <a:t> </a:t>
            </a:r>
            <a:r>
              <a:rPr lang="fr-FR" dirty="0" err="1"/>
              <a:t>lobortis</a:t>
            </a:r>
            <a:r>
              <a:rPr lang="fr-FR" dirty="0"/>
              <a:t> </a:t>
            </a:r>
            <a:r>
              <a:rPr lang="fr-FR" dirty="0" err="1"/>
              <a:t>nis</a:t>
            </a:r>
            <a:r>
              <a:rPr lang="fr-FR" dirty="0"/>
              <a:t> ut </a:t>
            </a:r>
            <a:r>
              <a:rPr lang="fr-FR" dirty="0" err="1"/>
              <a:t>aliquip</a:t>
            </a:r>
            <a:r>
              <a:rPr lang="fr-FR" dirty="0"/>
              <a:t> ex. </a:t>
            </a:r>
            <a:r>
              <a:rPr lang="fr-FR" dirty="0" err="1"/>
              <a:t>Lor</a:t>
            </a:r>
            <a:r>
              <a:rPr lang="fr-FR" dirty="0"/>
              <a:t> </a:t>
            </a:r>
            <a:r>
              <a:rPr lang="fr-FR" dirty="0" err="1"/>
              <a:t>em</a:t>
            </a:r>
            <a:r>
              <a:rPr lang="fr-FR" dirty="0"/>
              <a:t> </a:t>
            </a:r>
            <a:r>
              <a:rPr lang="fr-FR" dirty="0" err="1"/>
              <a:t>etuer</a:t>
            </a:r>
            <a:r>
              <a:rPr lang="fr-FR" dirty="0"/>
              <a:t> </a:t>
            </a:r>
            <a:r>
              <a:rPr lang="fr-FR" dirty="0" err="1"/>
              <a:t>adipis</a:t>
            </a:r>
            <a:r>
              <a:rPr lang="fr-FR" dirty="0"/>
              <a:t> </a:t>
            </a:r>
            <a:r>
              <a:rPr lang="fr-FR" dirty="0" err="1"/>
              <a:t>cing</a:t>
            </a:r>
            <a:r>
              <a:rPr lang="fr-FR" dirty="0"/>
              <a:t> </a:t>
            </a:r>
            <a:r>
              <a:rPr lang="fr-FR" dirty="0" err="1"/>
              <a:t>elit</a:t>
            </a:r>
            <a:r>
              <a:rPr lang="fr-FR" dirty="0"/>
              <a:t>, </a:t>
            </a:r>
            <a:r>
              <a:rPr lang="fr-FR" dirty="0" err="1"/>
              <a:t>sed</a:t>
            </a:r>
            <a:r>
              <a:rPr lang="fr-FR" dirty="0"/>
              <a:t> diam </a:t>
            </a:r>
            <a:r>
              <a:rPr lang="fr-FR" dirty="0" err="1"/>
              <a:t>euismod</a:t>
            </a:r>
            <a:r>
              <a:rPr lang="fr-FR" dirty="0"/>
              <a:t>.</a:t>
            </a:r>
            <a:endParaRPr lang="uk-UA" dirty="0"/>
          </a:p>
        </p:txBody>
      </p:sp>
      <p:sp>
        <p:nvSpPr>
          <p:cNvPr id="17" name="Slide Number Placeholder 5"/>
          <p:cNvSpPr>
            <a:spLocks noGrp="1"/>
          </p:cNvSpPr>
          <p:nvPr>
            <p:ph type="sldNum" sz="quarter" idx="4"/>
          </p:nvPr>
        </p:nvSpPr>
        <p:spPr>
          <a:xfrm>
            <a:off x="1030288" y="12249150"/>
            <a:ext cx="866245" cy="730250"/>
          </a:xfrm>
          <a:prstGeom prst="rect">
            <a:avLst/>
          </a:prstGeom>
        </p:spPr>
        <p:txBody>
          <a:bodyPr vert="horz" wrap="none" lIns="0" tIns="0" rIns="0" bIns="0" rtlCol="0" anchor="ctr"/>
          <a:lstStyle>
            <a:lvl1pPr algn="ctr">
              <a:defRPr sz="3600">
                <a:solidFill>
                  <a:schemeClr val="tx1">
                    <a:tint val="75000"/>
                  </a:schemeClr>
                </a:solidFill>
              </a:defRPr>
            </a:lvl1pPr>
          </a:lstStyle>
          <a:p>
            <a:fld id="{1CBEB304-04D3-4FB0-B997-B167F10645C8}" type="slidenum">
              <a:rPr lang="uk-UA" smtClean="0"/>
              <a:pPr/>
              <a:t>‹#›</a:t>
            </a:fld>
            <a:endParaRPr lang="uk-UA" dirty="0"/>
          </a:p>
        </p:txBody>
      </p:sp>
      <p:sp>
        <p:nvSpPr>
          <p:cNvPr id="8" name="Text Placeholder 41"/>
          <p:cNvSpPr>
            <a:spLocks noGrp="1"/>
          </p:cNvSpPr>
          <p:nvPr>
            <p:ph type="body" sz="quarter" idx="20" hasCustomPrompt="1"/>
          </p:nvPr>
        </p:nvSpPr>
        <p:spPr>
          <a:xfrm>
            <a:off x="3549650" y="10744199"/>
            <a:ext cx="4681538" cy="600870"/>
          </a:xfrm>
          <a:prstGeom prst="rect">
            <a:avLst/>
          </a:prstGeom>
        </p:spPr>
        <p:txBody>
          <a:bodyPr wrap="square" lIns="0" tIns="0" rIns="0" bIns="0">
            <a:spAutoFit/>
          </a:bodyPr>
          <a:lstStyle>
            <a:lvl1pPr marL="0" indent="0" algn="ctr">
              <a:lnSpc>
                <a:spcPts val="5100"/>
              </a:lnSpc>
              <a:spcBef>
                <a:spcPts val="0"/>
              </a:spcBef>
              <a:buNone/>
              <a:defRPr sz="3600"/>
            </a:lvl1pPr>
          </a:lstStyle>
          <a:p>
            <a:pPr lvl="0"/>
            <a:r>
              <a:rPr lang="en-US" dirty="0"/>
              <a:t>seller</a:t>
            </a:r>
            <a:endParaRPr lang="uk-UA" dirty="0"/>
          </a:p>
        </p:txBody>
      </p:sp>
      <p:sp>
        <p:nvSpPr>
          <p:cNvPr id="9" name="Text Placeholder 41"/>
          <p:cNvSpPr>
            <a:spLocks noGrp="1"/>
          </p:cNvSpPr>
          <p:nvPr>
            <p:ph type="body" sz="quarter" idx="21" hasCustomPrompt="1"/>
          </p:nvPr>
        </p:nvSpPr>
        <p:spPr>
          <a:xfrm>
            <a:off x="16150433" y="10744199"/>
            <a:ext cx="4681538" cy="600870"/>
          </a:xfrm>
          <a:prstGeom prst="rect">
            <a:avLst/>
          </a:prstGeom>
        </p:spPr>
        <p:txBody>
          <a:bodyPr wrap="square" lIns="0" tIns="0" rIns="0" bIns="0">
            <a:spAutoFit/>
          </a:bodyPr>
          <a:lstStyle>
            <a:lvl1pPr marL="0" indent="0" algn="ctr">
              <a:lnSpc>
                <a:spcPts val="5100"/>
              </a:lnSpc>
              <a:spcBef>
                <a:spcPts val="0"/>
              </a:spcBef>
              <a:buNone/>
              <a:defRPr sz="3600"/>
            </a:lvl1pPr>
          </a:lstStyle>
          <a:p>
            <a:pPr lvl="0"/>
            <a:r>
              <a:rPr lang="en-US" dirty="0"/>
              <a:t>manager</a:t>
            </a:r>
            <a:endParaRPr lang="uk-UA" dirty="0"/>
          </a:p>
        </p:txBody>
      </p:sp>
      <p:sp>
        <p:nvSpPr>
          <p:cNvPr id="10" name="Text Placeholder 41"/>
          <p:cNvSpPr>
            <a:spLocks noGrp="1"/>
          </p:cNvSpPr>
          <p:nvPr>
            <p:ph type="body" sz="quarter" idx="22" hasCustomPrompt="1"/>
          </p:nvPr>
        </p:nvSpPr>
        <p:spPr>
          <a:xfrm>
            <a:off x="9850437" y="10744199"/>
            <a:ext cx="4681538" cy="600870"/>
          </a:xfrm>
          <a:prstGeom prst="rect">
            <a:avLst/>
          </a:prstGeom>
        </p:spPr>
        <p:txBody>
          <a:bodyPr wrap="square" lIns="0" tIns="0" rIns="0" bIns="0">
            <a:spAutoFit/>
          </a:bodyPr>
          <a:lstStyle>
            <a:lvl1pPr marL="0" indent="0" algn="ctr">
              <a:lnSpc>
                <a:spcPts val="5100"/>
              </a:lnSpc>
              <a:spcBef>
                <a:spcPts val="0"/>
              </a:spcBef>
              <a:buNone/>
              <a:defRPr sz="3600"/>
            </a:lvl1pPr>
          </a:lstStyle>
          <a:p>
            <a:pPr lvl="0"/>
            <a:r>
              <a:rPr lang="en-US" dirty="0"/>
              <a:t>manager</a:t>
            </a:r>
            <a:endParaRPr lang="uk-UA" dirty="0"/>
          </a:p>
        </p:txBody>
      </p:sp>
      <p:sp>
        <p:nvSpPr>
          <p:cNvPr id="11" name="Text Placeholder 41"/>
          <p:cNvSpPr>
            <a:spLocks noGrp="1"/>
          </p:cNvSpPr>
          <p:nvPr>
            <p:ph type="body" sz="quarter" idx="23" hasCustomPrompt="1"/>
          </p:nvPr>
        </p:nvSpPr>
        <p:spPr>
          <a:xfrm>
            <a:off x="3549650" y="10090174"/>
            <a:ext cx="4681538" cy="654025"/>
          </a:xfrm>
          <a:prstGeom prst="rect">
            <a:avLst/>
          </a:prstGeom>
        </p:spPr>
        <p:txBody>
          <a:bodyPr wrap="square" lIns="0" tIns="0" rIns="0" bIns="0">
            <a:spAutoFit/>
          </a:bodyPr>
          <a:lstStyle>
            <a:lvl1pPr marL="0" indent="0" algn="ctr">
              <a:lnSpc>
                <a:spcPts val="5100"/>
              </a:lnSpc>
              <a:spcBef>
                <a:spcPts val="0"/>
              </a:spcBef>
              <a:buNone/>
              <a:defRPr sz="3600" b="1"/>
            </a:lvl1pPr>
          </a:lstStyle>
          <a:p>
            <a:pPr lvl="0"/>
            <a:r>
              <a:rPr lang="en-US" dirty="0"/>
              <a:t>John Deer</a:t>
            </a:r>
            <a:endParaRPr lang="uk-UA" dirty="0"/>
          </a:p>
        </p:txBody>
      </p:sp>
      <p:sp>
        <p:nvSpPr>
          <p:cNvPr id="12" name="Text Placeholder 41"/>
          <p:cNvSpPr>
            <a:spLocks noGrp="1"/>
          </p:cNvSpPr>
          <p:nvPr>
            <p:ph type="body" sz="quarter" idx="24" hasCustomPrompt="1"/>
          </p:nvPr>
        </p:nvSpPr>
        <p:spPr>
          <a:xfrm>
            <a:off x="16150433" y="10090174"/>
            <a:ext cx="4681538" cy="654025"/>
          </a:xfrm>
          <a:prstGeom prst="rect">
            <a:avLst/>
          </a:prstGeom>
        </p:spPr>
        <p:txBody>
          <a:bodyPr wrap="square" lIns="0" tIns="0" rIns="0" bIns="0">
            <a:spAutoFit/>
          </a:bodyPr>
          <a:lstStyle>
            <a:lvl1pPr marL="0" indent="0" algn="ctr">
              <a:lnSpc>
                <a:spcPts val="5100"/>
              </a:lnSpc>
              <a:spcBef>
                <a:spcPts val="0"/>
              </a:spcBef>
              <a:buNone/>
              <a:defRPr sz="3600" b="1"/>
            </a:lvl1pPr>
          </a:lstStyle>
          <a:p>
            <a:pPr lvl="0"/>
            <a:r>
              <a:rPr lang="en-US" dirty="0"/>
              <a:t>John Doe</a:t>
            </a:r>
            <a:endParaRPr lang="uk-UA" dirty="0"/>
          </a:p>
        </p:txBody>
      </p:sp>
      <p:sp>
        <p:nvSpPr>
          <p:cNvPr id="13" name="Text Placeholder 41"/>
          <p:cNvSpPr>
            <a:spLocks noGrp="1"/>
          </p:cNvSpPr>
          <p:nvPr>
            <p:ph type="body" sz="quarter" idx="25" hasCustomPrompt="1"/>
          </p:nvPr>
        </p:nvSpPr>
        <p:spPr>
          <a:xfrm>
            <a:off x="9850437" y="10090174"/>
            <a:ext cx="4681538" cy="654025"/>
          </a:xfrm>
          <a:prstGeom prst="rect">
            <a:avLst/>
          </a:prstGeom>
        </p:spPr>
        <p:txBody>
          <a:bodyPr wrap="square" lIns="0" tIns="0" rIns="0" bIns="0">
            <a:spAutoFit/>
          </a:bodyPr>
          <a:lstStyle>
            <a:lvl1pPr marL="0" indent="0" algn="ctr">
              <a:lnSpc>
                <a:spcPts val="5100"/>
              </a:lnSpc>
              <a:spcBef>
                <a:spcPts val="0"/>
              </a:spcBef>
              <a:buNone/>
              <a:defRPr sz="3600" b="1"/>
            </a:lvl1pPr>
          </a:lstStyle>
          <a:p>
            <a:pPr lvl="0"/>
            <a:r>
              <a:rPr lang="en-US" dirty="0"/>
              <a:t>John Doe</a:t>
            </a:r>
            <a:endParaRPr lang="uk-UA" dirty="0"/>
          </a:p>
        </p:txBody>
      </p:sp>
      <p:sp>
        <p:nvSpPr>
          <p:cNvPr id="14" name="Picture Placeholder 3"/>
          <p:cNvSpPr>
            <a:spLocks noGrp="1"/>
          </p:cNvSpPr>
          <p:nvPr>
            <p:ph type="pic" sz="quarter" idx="26"/>
          </p:nvPr>
        </p:nvSpPr>
        <p:spPr>
          <a:xfrm>
            <a:off x="4090419" y="6245081"/>
            <a:ext cx="3600000" cy="3600000"/>
          </a:xfrm>
          <a:prstGeom prst="rect">
            <a:avLst/>
          </a:prstGeom>
          <a:pattFill prst="lgCheck">
            <a:fgClr>
              <a:schemeClr val="tx1"/>
            </a:fgClr>
            <a:bgClr>
              <a:schemeClr val="tx1">
                <a:lumMod val="85000"/>
              </a:schemeClr>
            </a:bgClr>
          </a:pattFill>
        </p:spPr>
        <p:txBody>
          <a:bodyPr anchor="ctr"/>
          <a:lstStyle>
            <a:lvl1pPr marL="0" indent="0" algn="ctr">
              <a:buNone/>
              <a:defRPr sz="2800">
                <a:solidFill>
                  <a:schemeClr val="bg1"/>
                </a:solidFill>
              </a:defRPr>
            </a:lvl1pPr>
          </a:lstStyle>
          <a:p>
            <a:endParaRPr lang="uk-UA"/>
          </a:p>
        </p:txBody>
      </p:sp>
      <p:sp>
        <p:nvSpPr>
          <p:cNvPr id="15" name="Picture Placeholder 3"/>
          <p:cNvSpPr>
            <a:spLocks noGrp="1"/>
          </p:cNvSpPr>
          <p:nvPr>
            <p:ph type="pic" sz="quarter" idx="27"/>
          </p:nvPr>
        </p:nvSpPr>
        <p:spPr>
          <a:xfrm>
            <a:off x="10390811" y="6245081"/>
            <a:ext cx="3600000" cy="3600000"/>
          </a:xfrm>
          <a:prstGeom prst="rect">
            <a:avLst/>
          </a:prstGeom>
          <a:pattFill prst="lgCheck">
            <a:fgClr>
              <a:schemeClr val="tx1"/>
            </a:fgClr>
            <a:bgClr>
              <a:schemeClr val="tx1">
                <a:lumMod val="85000"/>
              </a:schemeClr>
            </a:bgClr>
          </a:pattFill>
        </p:spPr>
        <p:txBody>
          <a:bodyPr anchor="ctr"/>
          <a:lstStyle>
            <a:lvl1pPr marL="0" indent="0" algn="ctr">
              <a:buNone/>
              <a:defRPr sz="2800">
                <a:solidFill>
                  <a:schemeClr val="bg1"/>
                </a:solidFill>
              </a:defRPr>
            </a:lvl1pPr>
          </a:lstStyle>
          <a:p>
            <a:endParaRPr lang="uk-UA"/>
          </a:p>
        </p:txBody>
      </p:sp>
      <p:sp>
        <p:nvSpPr>
          <p:cNvPr id="16" name="Picture Placeholder 3"/>
          <p:cNvSpPr>
            <a:spLocks noGrp="1"/>
          </p:cNvSpPr>
          <p:nvPr>
            <p:ph type="pic" sz="quarter" idx="28"/>
          </p:nvPr>
        </p:nvSpPr>
        <p:spPr>
          <a:xfrm>
            <a:off x="16691203" y="6245081"/>
            <a:ext cx="3600000" cy="3600000"/>
          </a:xfrm>
          <a:prstGeom prst="rect">
            <a:avLst/>
          </a:prstGeom>
          <a:pattFill prst="lgCheck">
            <a:fgClr>
              <a:schemeClr val="tx1"/>
            </a:fgClr>
            <a:bgClr>
              <a:schemeClr val="tx1">
                <a:lumMod val="85000"/>
              </a:schemeClr>
            </a:bgClr>
          </a:pattFill>
        </p:spPr>
        <p:txBody>
          <a:bodyPr anchor="ctr"/>
          <a:lstStyle>
            <a:lvl1pPr marL="0" indent="0" algn="ctr">
              <a:buNone/>
              <a:defRPr sz="2800">
                <a:solidFill>
                  <a:schemeClr val="bg1"/>
                </a:solidFill>
              </a:defRPr>
            </a:lvl1pPr>
          </a:lstStyle>
          <a:p>
            <a:endParaRPr lang="uk-UA"/>
          </a:p>
        </p:txBody>
      </p:sp>
    </p:spTree>
    <p:extLst>
      <p:ext uri="{BB962C8B-B14F-4D97-AF65-F5344CB8AC3E}">
        <p14:creationId xmlns:p14="http://schemas.microsoft.com/office/powerpoint/2010/main" val="1672448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1030288" y="736600"/>
            <a:ext cx="2044800" cy="1623600"/>
          </a:xfrm>
          <a:prstGeom prst="rect">
            <a:avLst/>
          </a:prstGeom>
        </p:spPr>
        <p:txBody>
          <a:bodyPr anchor="ctr"/>
          <a:lstStyle>
            <a:lvl1pPr marL="0" indent="0" algn="ctr">
              <a:buNone/>
              <a:defRPr sz="2800"/>
            </a:lvl1pPr>
          </a:lstStyle>
          <a:p>
            <a:endParaRPr lang="uk-UA"/>
          </a:p>
        </p:txBody>
      </p:sp>
      <p:sp>
        <p:nvSpPr>
          <p:cNvPr id="44" name="Text Placeholder 41"/>
          <p:cNvSpPr>
            <a:spLocks noGrp="1"/>
          </p:cNvSpPr>
          <p:nvPr>
            <p:ph type="body" sz="quarter" idx="17" hasCustomPrompt="1"/>
          </p:nvPr>
        </p:nvSpPr>
        <p:spPr>
          <a:xfrm>
            <a:off x="3549649" y="1434266"/>
            <a:ext cx="17283113" cy="2385268"/>
          </a:xfrm>
          <a:prstGeom prst="rect">
            <a:avLst/>
          </a:prstGeom>
        </p:spPr>
        <p:txBody>
          <a:bodyPr wrap="square" lIns="0" tIns="0" rIns="0" bIns="0">
            <a:spAutoFit/>
          </a:bodyPr>
          <a:lstStyle>
            <a:lvl1pPr marL="0" indent="0">
              <a:lnSpc>
                <a:spcPts val="18600"/>
              </a:lnSpc>
              <a:spcBef>
                <a:spcPts val="0"/>
              </a:spcBef>
              <a:buNone/>
              <a:defRPr sz="17600" spc="300">
                <a:latin typeface="+mj-lt"/>
              </a:defRPr>
            </a:lvl1pPr>
          </a:lstStyle>
          <a:p>
            <a:pPr lvl="0"/>
            <a:r>
              <a:rPr lang="en-US" dirty="0"/>
              <a:t>Content</a:t>
            </a:r>
            <a:endParaRPr lang="uk-UA" dirty="0"/>
          </a:p>
        </p:txBody>
      </p:sp>
      <p:sp>
        <p:nvSpPr>
          <p:cNvPr id="45" name="Text Placeholder 41"/>
          <p:cNvSpPr>
            <a:spLocks noGrp="1"/>
          </p:cNvSpPr>
          <p:nvPr>
            <p:ph type="body" sz="quarter" idx="18" hasCustomPrompt="1"/>
          </p:nvPr>
        </p:nvSpPr>
        <p:spPr>
          <a:xfrm>
            <a:off x="3549650" y="4283006"/>
            <a:ext cx="17283112" cy="2616101"/>
          </a:xfrm>
          <a:prstGeom prst="rect">
            <a:avLst/>
          </a:prstGeom>
        </p:spPr>
        <p:txBody>
          <a:bodyPr wrap="square" lIns="0" tIns="0" rIns="0" bIns="0">
            <a:spAutoFit/>
          </a:bodyPr>
          <a:lstStyle>
            <a:lvl1pPr marL="0" indent="0">
              <a:lnSpc>
                <a:spcPts val="5100"/>
              </a:lnSpc>
              <a:spcBef>
                <a:spcPts val="0"/>
              </a:spcBef>
              <a:buNone/>
              <a:defRPr sz="3600"/>
            </a:lvl1pPr>
          </a:lstStyle>
          <a:p>
            <a:pPr lvl="0"/>
            <a:r>
              <a:rPr lang="en-US" dirty="0"/>
              <a:t>Lorem ipsum dolor sit </a:t>
            </a:r>
            <a:r>
              <a:rPr lang="en-US" dirty="0" err="1"/>
              <a:t>amet</a:t>
            </a:r>
            <a:r>
              <a:rPr lang="en-US" dirty="0"/>
              <a:t>, cons </a:t>
            </a:r>
            <a:r>
              <a:rPr lang="en-US" dirty="0" err="1"/>
              <a:t>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a:t>
            </a:r>
            <a:r>
              <a:rPr lang="en-US" dirty="0"/>
              <a:t> is mod </a:t>
            </a:r>
            <a:r>
              <a:rPr lang="en-US" dirty="0" err="1"/>
              <a:t>tincidunt</a:t>
            </a:r>
            <a:r>
              <a:rPr lang="en-US" dirty="0"/>
              <a:t> </a:t>
            </a:r>
            <a:r>
              <a:rPr lang="en-US" dirty="0" err="1"/>
              <a:t>ut</a:t>
            </a:r>
            <a:r>
              <a:rPr lang="en-US" dirty="0"/>
              <a:t> </a:t>
            </a:r>
            <a:r>
              <a:rPr lang="en-US" dirty="0" err="1"/>
              <a:t>laoreet</a:t>
            </a:r>
            <a:r>
              <a:rPr lang="en-US" dirty="0"/>
              <a:t> </a:t>
            </a:r>
            <a:r>
              <a:rPr lang="en-US" dirty="0" err="1"/>
              <a:t>dolore</a:t>
            </a:r>
            <a:r>
              <a:rPr lang="en-US" dirty="0"/>
              <a:t> ag </a:t>
            </a:r>
            <a:r>
              <a:rPr lang="en-US" dirty="0" err="1"/>
              <a:t>na</a:t>
            </a:r>
            <a:r>
              <a:rPr lang="en-US" dirty="0"/>
              <a:t> </a:t>
            </a:r>
            <a:r>
              <a:rPr lang="en-US" dirty="0" err="1"/>
              <a:t>aliqu</a:t>
            </a:r>
            <a:r>
              <a:rPr lang="en-US" dirty="0"/>
              <a:t> am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min </a:t>
            </a:r>
            <a:r>
              <a:rPr lang="en-US" dirty="0" err="1"/>
              <a:t>veni</a:t>
            </a:r>
            <a:r>
              <a:rPr lang="en-US" dirty="0"/>
              <a:t> am, </a:t>
            </a:r>
            <a:r>
              <a:rPr lang="en-US" dirty="0" err="1"/>
              <a:t>quis</a:t>
            </a:r>
            <a:r>
              <a:rPr lang="en-US" dirty="0"/>
              <a:t> </a:t>
            </a:r>
            <a:r>
              <a:rPr lang="en-US" dirty="0" err="1"/>
              <a:t>aliqu</a:t>
            </a:r>
            <a:r>
              <a:rPr lang="en-US" dirty="0"/>
              <a:t> am </a:t>
            </a:r>
            <a:r>
              <a:rPr lang="en-US" dirty="0" err="1"/>
              <a:t>er</a:t>
            </a:r>
            <a:r>
              <a:rPr lang="uk-UA" dirty="0"/>
              <a:t> </a:t>
            </a:r>
            <a:r>
              <a:rPr lang="en-US" dirty="0"/>
              <a:t>ex. </a:t>
            </a:r>
            <a:r>
              <a:rPr lang="en-US" dirty="0" err="1"/>
              <a:t>Lor</a:t>
            </a:r>
            <a:r>
              <a:rPr lang="en-US" dirty="0"/>
              <a:t> </a:t>
            </a:r>
            <a:r>
              <a:rPr lang="en-US" dirty="0" err="1"/>
              <a:t>em</a:t>
            </a:r>
            <a:r>
              <a:rPr lang="en-US" dirty="0"/>
              <a:t> </a:t>
            </a:r>
            <a:r>
              <a:rPr lang="en-US" dirty="0" err="1"/>
              <a:t>etuer</a:t>
            </a:r>
            <a:r>
              <a:rPr lang="en-US" dirty="0"/>
              <a:t> </a:t>
            </a:r>
            <a:r>
              <a:rPr lang="en-US" dirty="0" err="1"/>
              <a:t>adipis</a:t>
            </a:r>
            <a:r>
              <a:rPr lang="en-US" dirty="0"/>
              <a:t> </a:t>
            </a:r>
            <a:r>
              <a:rPr lang="en-US" dirty="0" err="1"/>
              <a:t>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amet</a:t>
            </a:r>
            <a:r>
              <a:rPr lang="en-US" dirty="0"/>
              <a:t> </a:t>
            </a:r>
            <a:r>
              <a:rPr lang="en-US" dirty="0" err="1"/>
              <a:t>euismod</a:t>
            </a:r>
            <a:r>
              <a:rPr lang="en-US" dirty="0"/>
              <a:t>.</a:t>
            </a:r>
            <a:endParaRPr lang="uk-UA" dirty="0"/>
          </a:p>
        </p:txBody>
      </p:sp>
      <p:sp>
        <p:nvSpPr>
          <p:cNvPr id="14" name="Text Placeholder 41"/>
          <p:cNvSpPr>
            <a:spLocks noGrp="1"/>
          </p:cNvSpPr>
          <p:nvPr>
            <p:ph type="body" sz="quarter" idx="19" hasCustomPrompt="1"/>
          </p:nvPr>
        </p:nvSpPr>
        <p:spPr>
          <a:xfrm>
            <a:off x="3549650" y="7519659"/>
            <a:ext cx="4681538" cy="3270126"/>
          </a:xfrm>
          <a:prstGeom prst="rect">
            <a:avLst/>
          </a:prstGeom>
        </p:spPr>
        <p:txBody>
          <a:bodyPr wrap="square" lIns="0" tIns="0" rIns="0" bIns="0">
            <a:spAutoFit/>
          </a:bodyPr>
          <a:lstStyle>
            <a:lvl1pPr marL="0" indent="0">
              <a:lnSpc>
                <a:spcPts val="5100"/>
              </a:lnSpc>
              <a:spcBef>
                <a:spcPts val="0"/>
              </a:spcBef>
              <a:buNone/>
              <a:defRPr sz="3600"/>
            </a:lvl1pPr>
          </a:lstStyle>
          <a:p>
            <a:pPr lvl="0"/>
            <a:r>
              <a:rPr lang="en-US" dirty="0"/>
              <a:t>Introduction</a:t>
            </a:r>
            <a:r>
              <a:rPr lang="uk-UA" dirty="0"/>
              <a:t/>
            </a:r>
            <a:br>
              <a:rPr lang="uk-UA" dirty="0"/>
            </a:br>
            <a:r>
              <a:rPr lang="en-US" dirty="0"/>
              <a:t>Stories</a:t>
            </a:r>
            <a:r>
              <a:rPr lang="uk-UA" dirty="0"/>
              <a:t/>
            </a:r>
            <a:br>
              <a:rPr lang="uk-UA" dirty="0"/>
            </a:br>
            <a:r>
              <a:rPr lang="en-US" dirty="0"/>
              <a:t>Infographics</a:t>
            </a:r>
            <a:r>
              <a:rPr lang="uk-UA" dirty="0"/>
              <a:t/>
            </a:r>
            <a:br>
              <a:rPr lang="uk-UA" dirty="0"/>
            </a:br>
            <a:r>
              <a:rPr lang="en-US" dirty="0"/>
              <a:t>Summary</a:t>
            </a:r>
            <a:r>
              <a:rPr lang="uk-UA" dirty="0"/>
              <a:t/>
            </a:r>
            <a:br>
              <a:rPr lang="uk-UA" dirty="0"/>
            </a:br>
            <a:r>
              <a:rPr lang="en-US" dirty="0"/>
              <a:t>Contacts</a:t>
            </a:r>
            <a:endParaRPr lang="uk-UA" dirty="0"/>
          </a:p>
        </p:txBody>
      </p:sp>
      <p:sp>
        <p:nvSpPr>
          <p:cNvPr id="16" name="Text Placeholder 41"/>
          <p:cNvSpPr>
            <a:spLocks noGrp="1"/>
          </p:cNvSpPr>
          <p:nvPr>
            <p:ph type="body" sz="quarter" idx="20" hasCustomPrompt="1"/>
          </p:nvPr>
        </p:nvSpPr>
        <p:spPr>
          <a:xfrm>
            <a:off x="18672175" y="7519659"/>
            <a:ext cx="2160588" cy="3270126"/>
          </a:xfrm>
          <a:prstGeom prst="rect">
            <a:avLst/>
          </a:prstGeom>
        </p:spPr>
        <p:txBody>
          <a:bodyPr wrap="square" lIns="0" tIns="0" rIns="0" bIns="0">
            <a:spAutoFit/>
          </a:bodyPr>
          <a:lstStyle>
            <a:lvl1pPr marL="0" indent="0" algn="r">
              <a:lnSpc>
                <a:spcPts val="5100"/>
              </a:lnSpc>
              <a:spcBef>
                <a:spcPts val="0"/>
              </a:spcBef>
              <a:buNone/>
              <a:defRPr sz="3600"/>
            </a:lvl1pPr>
          </a:lstStyle>
          <a:p>
            <a:pPr lvl="0"/>
            <a:r>
              <a:rPr lang="en-US" dirty="0"/>
              <a:t>02</a:t>
            </a:r>
            <a:r>
              <a:rPr lang="uk-UA" dirty="0"/>
              <a:t/>
            </a:r>
            <a:br>
              <a:rPr lang="uk-UA" dirty="0"/>
            </a:br>
            <a:r>
              <a:rPr lang="en-US" dirty="0"/>
              <a:t>04</a:t>
            </a:r>
            <a:r>
              <a:rPr lang="uk-UA" dirty="0"/>
              <a:t/>
            </a:r>
            <a:br>
              <a:rPr lang="uk-UA" dirty="0"/>
            </a:br>
            <a:r>
              <a:rPr lang="en-US" dirty="0"/>
              <a:t>28</a:t>
            </a:r>
            <a:r>
              <a:rPr lang="uk-UA" dirty="0"/>
              <a:t/>
            </a:r>
            <a:br>
              <a:rPr lang="uk-UA" dirty="0"/>
            </a:br>
            <a:r>
              <a:rPr lang="en-US" dirty="0"/>
              <a:t>44</a:t>
            </a:r>
            <a:r>
              <a:rPr lang="uk-UA" dirty="0"/>
              <a:t/>
            </a:r>
            <a:br>
              <a:rPr lang="uk-UA" dirty="0"/>
            </a:br>
            <a:r>
              <a:rPr lang="en-US" dirty="0"/>
              <a:t>48</a:t>
            </a:r>
            <a:endParaRPr lang="uk-UA" dirty="0"/>
          </a:p>
        </p:txBody>
      </p:sp>
      <p:sp>
        <p:nvSpPr>
          <p:cNvPr id="17" name="Slide Number Placeholder 5"/>
          <p:cNvSpPr>
            <a:spLocks noGrp="1"/>
          </p:cNvSpPr>
          <p:nvPr>
            <p:ph type="sldNum" sz="quarter" idx="4"/>
          </p:nvPr>
        </p:nvSpPr>
        <p:spPr>
          <a:xfrm>
            <a:off x="1030288" y="12249150"/>
            <a:ext cx="866245" cy="730250"/>
          </a:xfrm>
          <a:prstGeom prst="rect">
            <a:avLst/>
          </a:prstGeom>
        </p:spPr>
        <p:txBody>
          <a:bodyPr vert="horz" wrap="none" lIns="0" tIns="0" rIns="0" bIns="0" rtlCol="0" anchor="ctr"/>
          <a:lstStyle>
            <a:lvl1pPr algn="ctr">
              <a:defRPr sz="3600">
                <a:solidFill>
                  <a:schemeClr val="tx1">
                    <a:tint val="75000"/>
                  </a:schemeClr>
                </a:solidFill>
              </a:defRPr>
            </a:lvl1pPr>
          </a:lstStyle>
          <a:p>
            <a:fld id="{1CBEB304-04D3-4FB0-B997-B167F10645C8}" type="slidenum">
              <a:rPr lang="uk-UA" smtClean="0"/>
              <a:pPr/>
              <a:t>‹#›</a:t>
            </a:fld>
            <a:endParaRPr lang="uk-UA" dirty="0"/>
          </a:p>
        </p:txBody>
      </p:sp>
    </p:spTree>
    <p:extLst>
      <p:ext uri="{BB962C8B-B14F-4D97-AF65-F5344CB8AC3E}">
        <p14:creationId xmlns:p14="http://schemas.microsoft.com/office/powerpoint/2010/main" val="24284877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stimonials">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1030288" y="736600"/>
            <a:ext cx="2044800" cy="1623600"/>
          </a:xfrm>
          <a:prstGeom prst="rect">
            <a:avLst/>
          </a:prstGeom>
        </p:spPr>
        <p:txBody>
          <a:bodyPr anchor="ctr"/>
          <a:lstStyle>
            <a:lvl1pPr marL="0" indent="0" algn="ctr">
              <a:buNone/>
              <a:defRPr sz="2800"/>
            </a:lvl1pPr>
          </a:lstStyle>
          <a:p>
            <a:endParaRPr lang="uk-UA"/>
          </a:p>
        </p:txBody>
      </p:sp>
      <p:sp>
        <p:nvSpPr>
          <p:cNvPr id="44" name="Text Placeholder 41"/>
          <p:cNvSpPr>
            <a:spLocks noGrp="1"/>
          </p:cNvSpPr>
          <p:nvPr>
            <p:ph type="body" sz="quarter" idx="17" hasCustomPrompt="1"/>
          </p:nvPr>
        </p:nvSpPr>
        <p:spPr>
          <a:xfrm>
            <a:off x="3549649" y="2729666"/>
            <a:ext cx="17283113" cy="2385268"/>
          </a:xfrm>
          <a:prstGeom prst="rect">
            <a:avLst/>
          </a:prstGeom>
        </p:spPr>
        <p:txBody>
          <a:bodyPr wrap="square" lIns="0" tIns="0" rIns="0" bIns="0">
            <a:spAutoFit/>
          </a:bodyPr>
          <a:lstStyle>
            <a:lvl1pPr marL="0" indent="0">
              <a:lnSpc>
                <a:spcPts val="18600"/>
              </a:lnSpc>
              <a:spcBef>
                <a:spcPts val="0"/>
              </a:spcBef>
              <a:buNone/>
              <a:defRPr sz="17600" spc="300">
                <a:latin typeface="+mj-lt"/>
              </a:defRPr>
            </a:lvl1pPr>
          </a:lstStyle>
          <a:p>
            <a:pPr lvl="0"/>
            <a:r>
              <a:rPr lang="en-US" dirty="0"/>
              <a:t>Testimonials</a:t>
            </a:r>
            <a:endParaRPr lang="uk-UA" dirty="0"/>
          </a:p>
        </p:txBody>
      </p:sp>
      <p:sp>
        <p:nvSpPr>
          <p:cNvPr id="45" name="Text Placeholder 41"/>
          <p:cNvSpPr>
            <a:spLocks noGrp="1"/>
          </p:cNvSpPr>
          <p:nvPr>
            <p:ph type="body" sz="quarter" idx="18" hasCustomPrompt="1"/>
          </p:nvPr>
        </p:nvSpPr>
        <p:spPr>
          <a:xfrm>
            <a:off x="3549650" y="5578406"/>
            <a:ext cx="17283112" cy="3924151"/>
          </a:xfrm>
          <a:prstGeom prst="rect">
            <a:avLst/>
          </a:prstGeom>
        </p:spPr>
        <p:txBody>
          <a:bodyPr wrap="square" lIns="0" tIns="0" rIns="0" bIns="0">
            <a:spAutoFit/>
          </a:bodyPr>
          <a:lstStyle>
            <a:lvl1pPr marL="0" indent="0">
              <a:lnSpc>
                <a:spcPts val="5100"/>
              </a:lnSpc>
              <a:spcBef>
                <a:spcPts val="0"/>
              </a:spcBef>
              <a:buNone/>
              <a:defRPr sz="3600"/>
            </a:lvl1pPr>
          </a:lstStyle>
          <a:p>
            <a:pPr lvl="0"/>
            <a:r>
              <a:rPr lang="pt-BR" dirty="0"/>
              <a:t>Lorem ipsum dolor sit amet, cons tetuer adipiscing elit, sed diam nonummy nibh eu is mod tincidunt ut laoreet dolore ag na aliqu am erat volutpat. Ut wisi enim ad nonummy nibh eu is mod tincidunt ut laoreet dolore ag na aliqu am erat volutpat. Ut wisi enim ad min veni am, quis aliqu am erat. Nost rud exerci tati on ullam corper sus cipit lobortis nis ut aliquip ex. Lor em etuer adipis cing elit, sed diam nonummy nibh amet euismod.</a:t>
            </a:r>
            <a:endParaRPr lang="uk-UA" dirty="0"/>
          </a:p>
        </p:txBody>
      </p:sp>
      <p:sp>
        <p:nvSpPr>
          <p:cNvPr id="17" name="Slide Number Placeholder 5"/>
          <p:cNvSpPr>
            <a:spLocks noGrp="1"/>
          </p:cNvSpPr>
          <p:nvPr>
            <p:ph type="sldNum" sz="quarter" idx="4"/>
          </p:nvPr>
        </p:nvSpPr>
        <p:spPr>
          <a:xfrm>
            <a:off x="1030288" y="12249150"/>
            <a:ext cx="866245" cy="730250"/>
          </a:xfrm>
          <a:prstGeom prst="rect">
            <a:avLst/>
          </a:prstGeom>
        </p:spPr>
        <p:txBody>
          <a:bodyPr vert="horz" wrap="none" lIns="0" tIns="0" rIns="0" bIns="0" rtlCol="0" anchor="ctr"/>
          <a:lstStyle>
            <a:lvl1pPr algn="ctr">
              <a:defRPr sz="3600">
                <a:solidFill>
                  <a:schemeClr val="tx1">
                    <a:tint val="75000"/>
                  </a:schemeClr>
                </a:solidFill>
              </a:defRPr>
            </a:lvl1pPr>
          </a:lstStyle>
          <a:p>
            <a:fld id="{1CBEB304-04D3-4FB0-B997-B167F10645C8}" type="slidenum">
              <a:rPr lang="uk-UA" smtClean="0"/>
              <a:pPr/>
              <a:t>‹#›</a:t>
            </a:fld>
            <a:endParaRPr lang="uk-UA" dirty="0"/>
          </a:p>
        </p:txBody>
      </p:sp>
    </p:spTree>
    <p:extLst>
      <p:ext uri="{BB962C8B-B14F-4D97-AF65-F5344CB8AC3E}">
        <p14:creationId xmlns:p14="http://schemas.microsoft.com/office/powerpoint/2010/main" val="9185690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artners">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1030288" y="736600"/>
            <a:ext cx="2044800" cy="1623600"/>
          </a:xfrm>
          <a:prstGeom prst="rect">
            <a:avLst/>
          </a:prstGeom>
        </p:spPr>
        <p:txBody>
          <a:bodyPr anchor="ctr"/>
          <a:lstStyle>
            <a:lvl1pPr marL="0" indent="0" algn="ctr">
              <a:buNone/>
              <a:defRPr sz="2800"/>
            </a:lvl1pPr>
          </a:lstStyle>
          <a:p>
            <a:endParaRPr lang="uk-UA"/>
          </a:p>
        </p:txBody>
      </p:sp>
      <p:sp>
        <p:nvSpPr>
          <p:cNvPr id="44" name="Text Placeholder 41"/>
          <p:cNvSpPr>
            <a:spLocks noGrp="1"/>
          </p:cNvSpPr>
          <p:nvPr>
            <p:ph type="body" sz="quarter" idx="17" hasCustomPrompt="1"/>
          </p:nvPr>
        </p:nvSpPr>
        <p:spPr>
          <a:xfrm>
            <a:off x="3549651" y="1434266"/>
            <a:ext cx="17282320" cy="2385268"/>
          </a:xfrm>
          <a:prstGeom prst="rect">
            <a:avLst/>
          </a:prstGeom>
        </p:spPr>
        <p:txBody>
          <a:bodyPr wrap="square" lIns="0" tIns="0" rIns="0" bIns="0">
            <a:spAutoFit/>
          </a:bodyPr>
          <a:lstStyle>
            <a:lvl1pPr marL="0" indent="0">
              <a:lnSpc>
                <a:spcPts val="18600"/>
              </a:lnSpc>
              <a:spcBef>
                <a:spcPts val="0"/>
              </a:spcBef>
              <a:buNone/>
              <a:defRPr sz="17600" b="1" spc="300">
                <a:latin typeface="+mj-lt"/>
              </a:defRPr>
            </a:lvl1pPr>
          </a:lstStyle>
          <a:p>
            <a:pPr lvl="0"/>
            <a:r>
              <a:rPr lang="en-US" dirty="0"/>
              <a:t>Our clients</a:t>
            </a:r>
            <a:endParaRPr lang="uk-UA" dirty="0"/>
          </a:p>
        </p:txBody>
      </p:sp>
      <p:sp>
        <p:nvSpPr>
          <p:cNvPr id="45" name="Text Placeholder 41"/>
          <p:cNvSpPr>
            <a:spLocks noGrp="1"/>
          </p:cNvSpPr>
          <p:nvPr>
            <p:ph type="body" sz="quarter" idx="18" hasCustomPrompt="1"/>
          </p:nvPr>
        </p:nvSpPr>
        <p:spPr>
          <a:xfrm>
            <a:off x="3549649" y="4283006"/>
            <a:ext cx="17283113" cy="1308050"/>
          </a:xfrm>
          <a:prstGeom prst="rect">
            <a:avLst/>
          </a:prstGeom>
        </p:spPr>
        <p:txBody>
          <a:bodyPr wrap="square" lIns="0" tIns="0" rIns="0" bIns="0">
            <a:spAutoFit/>
          </a:bodyPr>
          <a:lstStyle>
            <a:lvl1pPr marL="0" indent="0">
              <a:lnSpc>
                <a:spcPts val="5100"/>
              </a:lnSpc>
              <a:spcBef>
                <a:spcPts val="0"/>
              </a:spcBef>
              <a:buNone/>
              <a:defRPr sz="3600"/>
            </a:lvl1pPr>
          </a:lstStyle>
          <a:p>
            <a:pPr lvl="0"/>
            <a:r>
              <a:rPr lang="pt-BR" dirty="0"/>
              <a:t>Ei audire vivendum iracundia pro, assum noster pro an, conceptam mnesarchum persecuti, sit at alia movet platonem.</a:t>
            </a:r>
            <a:endParaRPr lang="uk-UA" dirty="0"/>
          </a:p>
        </p:txBody>
      </p:sp>
      <p:sp>
        <p:nvSpPr>
          <p:cNvPr id="17" name="Slide Number Placeholder 5"/>
          <p:cNvSpPr>
            <a:spLocks noGrp="1"/>
          </p:cNvSpPr>
          <p:nvPr>
            <p:ph type="sldNum" sz="quarter" idx="4"/>
          </p:nvPr>
        </p:nvSpPr>
        <p:spPr>
          <a:xfrm>
            <a:off x="1030288" y="12249150"/>
            <a:ext cx="866245" cy="730250"/>
          </a:xfrm>
          <a:prstGeom prst="rect">
            <a:avLst/>
          </a:prstGeom>
        </p:spPr>
        <p:txBody>
          <a:bodyPr vert="horz" wrap="none" lIns="0" tIns="0" rIns="0" bIns="0" rtlCol="0" anchor="ctr"/>
          <a:lstStyle>
            <a:lvl1pPr algn="ctr">
              <a:defRPr sz="3600">
                <a:solidFill>
                  <a:schemeClr val="tx1">
                    <a:tint val="75000"/>
                  </a:schemeClr>
                </a:solidFill>
              </a:defRPr>
            </a:lvl1pPr>
          </a:lstStyle>
          <a:p>
            <a:fld id="{1CBEB304-04D3-4FB0-B997-B167F10645C8}" type="slidenum">
              <a:rPr lang="uk-UA" smtClean="0"/>
              <a:pPr/>
              <a:t>‹#›</a:t>
            </a:fld>
            <a:endParaRPr lang="uk-UA" dirty="0"/>
          </a:p>
        </p:txBody>
      </p:sp>
      <p:sp>
        <p:nvSpPr>
          <p:cNvPr id="14" name="Picture Placeholder 3"/>
          <p:cNvSpPr>
            <a:spLocks noGrp="1"/>
          </p:cNvSpPr>
          <p:nvPr>
            <p:ph type="pic" sz="quarter" idx="26"/>
          </p:nvPr>
        </p:nvSpPr>
        <p:spPr>
          <a:xfrm>
            <a:off x="3549649" y="6659284"/>
            <a:ext cx="3917950" cy="2052782"/>
          </a:xfrm>
          <a:prstGeom prst="rect">
            <a:avLst/>
          </a:prstGeom>
          <a:pattFill prst="lgCheck">
            <a:fgClr>
              <a:schemeClr val="tx1"/>
            </a:fgClr>
            <a:bgClr>
              <a:schemeClr val="tx1">
                <a:lumMod val="85000"/>
              </a:schemeClr>
            </a:bgClr>
          </a:pattFill>
        </p:spPr>
        <p:txBody>
          <a:bodyPr anchor="ctr"/>
          <a:lstStyle>
            <a:lvl1pPr marL="0" indent="0" algn="ctr">
              <a:buNone/>
              <a:defRPr sz="2800">
                <a:solidFill>
                  <a:schemeClr val="bg1"/>
                </a:solidFill>
              </a:defRPr>
            </a:lvl1pPr>
          </a:lstStyle>
          <a:p>
            <a:endParaRPr lang="uk-UA"/>
          </a:p>
        </p:txBody>
      </p:sp>
      <p:sp>
        <p:nvSpPr>
          <p:cNvPr id="21" name="Picture Placeholder 3"/>
          <p:cNvSpPr>
            <a:spLocks noGrp="1"/>
          </p:cNvSpPr>
          <p:nvPr>
            <p:ph type="pic" sz="quarter" idx="27"/>
          </p:nvPr>
        </p:nvSpPr>
        <p:spPr>
          <a:xfrm>
            <a:off x="16914813" y="6659284"/>
            <a:ext cx="3917950" cy="2052782"/>
          </a:xfrm>
          <a:prstGeom prst="rect">
            <a:avLst/>
          </a:prstGeom>
          <a:pattFill prst="lgCheck">
            <a:fgClr>
              <a:schemeClr val="tx1"/>
            </a:fgClr>
            <a:bgClr>
              <a:schemeClr val="tx1">
                <a:lumMod val="85000"/>
              </a:schemeClr>
            </a:bgClr>
          </a:pattFill>
        </p:spPr>
        <p:txBody>
          <a:bodyPr anchor="ctr"/>
          <a:lstStyle>
            <a:lvl1pPr marL="0" indent="0" algn="ctr">
              <a:buNone/>
              <a:defRPr sz="2800">
                <a:solidFill>
                  <a:schemeClr val="bg1"/>
                </a:solidFill>
              </a:defRPr>
            </a:lvl1pPr>
          </a:lstStyle>
          <a:p>
            <a:endParaRPr lang="uk-UA"/>
          </a:p>
        </p:txBody>
      </p:sp>
      <p:sp>
        <p:nvSpPr>
          <p:cNvPr id="22" name="Picture Placeholder 3"/>
          <p:cNvSpPr>
            <a:spLocks noGrp="1"/>
          </p:cNvSpPr>
          <p:nvPr>
            <p:ph type="pic" sz="quarter" idx="28"/>
          </p:nvPr>
        </p:nvSpPr>
        <p:spPr>
          <a:xfrm>
            <a:off x="12459759" y="6659284"/>
            <a:ext cx="3917950" cy="2052782"/>
          </a:xfrm>
          <a:prstGeom prst="rect">
            <a:avLst/>
          </a:prstGeom>
          <a:pattFill prst="lgCheck">
            <a:fgClr>
              <a:schemeClr val="tx1"/>
            </a:fgClr>
            <a:bgClr>
              <a:schemeClr val="tx1">
                <a:lumMod val="85000"/>
              </a:schemeClr>
            </a:bgClr>
          </a:pattFill>
        </p:spPr>
        <p:txBody>
          <a:bodyPr anchor="ctr"/>
          <a:lstStyle>
            <a:lvl1pPr marL="0" indent="0" algn="ctr">
              <a:buNone/>
              <a:defRPr sz="2800">
                <a:solidFill>
                  <a:schemeClr val="bg1"/>
                </a:solidFill>
              </a:defRPr>
            </a:lvl1pPr>
          </a:lstStyle>
          <a:p>
            <a:endParaRPr lang="uk-UA"/>
          </a:p>
        </p:txBody>
      </p:sp>
      <p:sp>
        <p:nvSpPr>
          <p:cNvPr id="23" name="Picture Placeholder 3"/>
          <p:cNvSpPr>
            <a:spLocks noGrp="1"/>
          </p:cNvSpPr>
          <p:nvPr>
            <p:ph type="pic" sz="quarter" idx="29"/>
          </p:nvPr>
        </p:nvSpPr>
        <p:spPr>
          <a:xfrm>
            <a:off x="8004704" y="6659284"/>
            <a:ext cx="3917950" cy="2052782"/>
          </a:xfrm>
          <a:prstGeom prst="rect">
            <a:avLst/>
          </a:prstGeom>
          <a:pattFill prst="lgCheck">
            <a:fgClr>
              <a:schemeClr val="tx1"/>
            </a:fgClr>
            <a:bgClr>
              <a:schemeClr val="tx1">
                <a:lumMod val="85000"/>
              </a:schemeClr>
            </a:bgClr>
          </a:pattFill>
        </p:spPr>
        <p:txBody>
          <a:bodyPr anchor="ctr"/>
          <a:lstStyle>
            <a:lvl1pPr marL="0" indent="0" algn="ctr">
              <a:buNone/>
              <a:defRPr sz="2800">
                <a:solidFill>
                  <a:schemeClr val="bg1"/>
                </a:solidFill>
              </a:defRPr>
            </a:lvl1pPr>
          </a:lstStyle>
          <a:p>
            <a:endParaRPr lang="uk-UA"/>
          </a:p>
        </p:txBody>
      </p:sp>
      <p:sp>
        <p:nvSpPr>
          <p:cNvPr id="24" name="Picture Placeholder 3"/>
          <p:cNvSpPr>
            <a:spLocks noGrp="1"/>
          </p:cNvSpPr>
          <p:nvPr>
            <p:ph type="pic" sz="quarter" idx="30"/>
          </p:nvPr>
        </p:nvSpPr>
        <p:spPr>
          <a:xfrm>
            <a:off x="3549649" y="9147031"/>
            <a:ext cx="3917950" cy="2052782"/>
          </a:xfrm>
          <a:prstGeom prst="rect">
            <a:avLst/>
          </a:prstGeom>
          <a:pattFill prst="lgCheck">
            <a:fgClr>
              <a:schemeClr val="tx1"/>
            </a:fgClr>
            <a:bgClr>
              <a:schemeClr val="tx1">
                <a:lumMod val="85000"/>
              </a:schemeClr>
            </a:bgClr>
          </a:pattFill>
        </p:spPr>
        <p:txBody>
          <a:bodyPr anchor="ctr"/>
          <a:lstStyle>
            <a:lvl1pPr marL="0" indent="0" algn="ctr">
              <a:buNone/>
              <a:defRPr sz="2800">
                <a:solidFill>
                  <a:schemeClr val="bg1"/>
                </a:solidFill>
              </a:defRPr>
            </a:lvl1pPr>
          </a:lstStyle>
          <a:p>
            <a:endParaRPr lang="uk-UA"/>
          </a:p>
        </p:txBody>
      </p:sp>
      <p:sp>
        <p:nvSpPr>
          <p:cNvPr id="25" name="Picture Placeholder 3"/>
          <p:cNvSpPr>
            <a:spLocks noGrp="1"/>
          </p:cNvSpPr>
          <p:nvPr>
            <p:ph type="pic" sz="quarter" idx="31"/>
          </p:nvPr>
        </p:nvSpPr>
        <p:spPr>
          <a:xfrm>
            <a:off x="16914813" y="9147031"/>
            <a:ext cx="3917950" cy="2052782"/>
          </a:xfrm>
          <a:prstGeom prst="rect">
            <a:avLst/>
          </a:prstGeom>
          <a:pattFill prst="lgCheck">
            <a:fgClr>
              <a:schemeClr val="tx1"/>
            </a:fgClr>
            <a:bgClr>
              <a:schemeClr val="tx1">
                <a:lumMod val="85000"/>
              </a:schemeClr>
            </a:bgClr>
          </a:pattFill>
        </p:spPr>
        <p:txBody>
          <a:bodyPr anchor="ctr"/>
          <a:lstStyle>
            <a:lvl1pPr marL="0" indent="0" algn="ctr">
              <a:buNone/>
              <a:defRPr sz="2800">
                <a:solidFill>
                  <a:schemeClr val="bg1"/>
                </a:solidFill>
              </a:defRPr>
            </a:lvl1pPr>
          </a:lstStyle>
          <a:p>
            <a:endParaRPr lang="uk-UA"/>
          </a:p>
        </p:txBody>
      </p:sp>
      <p:sp>
        <p:nvSpPr>
          <p:cNvPr id="26" name="Picture Placeholder 3"/>
          <p:cNvSpPr>
            <a:spLocks noGrp="1"/>
          </p:cNvSpPr>
          <p:nvPr>
            <p:ph type="pic" sz="quarter" idx="32"/>
          </p:nvPr>
        </p:nvSpPr>
        <p:spPr>
          <a:xfrm>
            <a:off x="12459759" y="9147031"/>
            <a:ext cx="3917950" cy="2052782"/>
          </a:xfrm>
          <a:prstGeom prst="rect">
            <a:avLst/>
          </a:prstGeom>
          <a:pattFill prst="lgCheck">
            <a:fgClr>
              <a:schemeClr val="tx1"/>
            </a:fgClr>
            <a:bgClr>
              <a:schemeClr val="tx1">
                <a:lumMod val="85000"/>
              </a:schemeClr>
            </a:bgClr>
          </a:pattFill>
        </p:spPr>
        <p:txBody>
          <a:bodyPr anchor="ctr"/>
          <a:lstStyle>
            <a:lvl1pPr marL="0" indent="0" algn="ctr">
              <a:buNone/>
              <a:defRPr sz="2800">
                <a:solidFill>
                  <a:schemeClr val="bg1"/>
                </a:solidFill>
              </a:defRPr>
            </a:lvl1pPr>
          </a:lstStyle>
          <a:p>
            <a:endParaRPr lang="uk-UA"/>
          </a:p>
        </p:txBody>
      </p:sp>
      <p:sp>
        <p:nvSpPr>
          <p:cNvPr id="27" name="Picture Placeholder 3"/>
          <p:cNvSpPr>
            <a:spLocks noGrp="1"/>
          </p:cNvSpPr>
          <p:nvPr>
            <p:ph type="pic" sz="quarter" idx="33"/>
          </p:nvPr>
        </p:nvSpPr>
        <p:spPr>
          <a:xfrm>
            <a:off x="8004704" y="9147031"/>
            <a:ext cx="3917950" cy="2052782"/>
          </a:xfrm>
          <a:prstGeom prst="rect">
            <a:avLst/>
          </a:prstGeom>
          <a:pattFill prst="lgCheck">
            <a:fgClr>
              <a:schemeClr val="tx1"/>
            </a:fgClr>
            <a:bgClr>
              <a:schemeClr val="tx1">
                <a:lumMod val="85000"/>
              </a:schemeClr>
            </a:bgClr>
          </a:pattFill>
        </p:spPr>
        <p:txBody>
          <a:bodyPr anchor="ctr"/>
          <a:lstStyle>
            <a:lvl1pPr marL="0" indent="0" algn="ctr">
              <a:buNone/>
              <a:defRPr sz="2800">
                <a:solidFill>
                  <a:schemeClr val="bg1"/>
                </a:solidFill>
              </a:defRPr>
            </a:lvl1pPr>
          </a:lstStyle>
          <a:p>
            <a:endParaRPr lang="uk-UA"/>
          </a:p>
        </p:txBody>
      </p:sp>
    </p:spTree>
    <p:extLst>
      <p:ext uri="{BB962C8B-B14F-4D97-AF65-F5344CB8AC3E}">
        <p14:creationId xmlns:p14="http://schemas.microsoft.com/office/powerpoint/2010/main" val="10498537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ation">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1030288" y="736600"/>
            <a:ext cx="2044800" cy="1623600"/>
          </a:xfrm>
          <a:prstGeom prst="rect">
            <a:avLst/>
          </a:prstGeom>
        </p:spPr>
        <p:txBody>
          <a:bodyPr anchor="ctr"/>
          <a:lstStyle>
            <a:lvl1pPr marL="0" indent="0" algn="ctr">
              <a:buNone/>
              <a:defRPr sz="2800"/>
            </a:lvl1pPr>
          </a:lstStyle>
          <a:p>
            <a:endParaRPr lang="uk-UA"/>
          </a:p>
        </p:txBody>
      </p:sp>
      <p:sp>
        <p:nvSpPr>
          <p:cNvPr id="17" name="Slide Number Placeholder 5"/>
          <p:cNvSpPr>
            <a:spLocks noGrp="1"/>
          </p:cNvSpPr>
          <p:nvPr>
            <p:ph type="sldNum" sz="quarter" idx="4"/>
          </p:nvPr>
        </p:nvSpPr>
        <p:spPr>
          <a:xfrm>
            <a:off x="1030288" y="12249150"/>
            <a:ext cx="866245" cy="730250"/>
          </a:xfrm>
          <a:prstGeom prst="rect">
            <a:avLst/>
          </a:prstGeom>
        </p:spPr>
        <p:txBody>
          <a:bodyPr vert="horz" wrap="none" lIns="0" tIns="0" rIns="0" bIns="0" rtlCol="0" anchor="ctr"/>
          <a:lstStyle>
            <a:lvl1pPr algn="ctr">
              <a:defRPr sz="3600">
                <a:solidFill>
                  <a:schemeClr val="tx1">
                    <a:tint val="75000"/>
                  </a:schemeClr>
                </a:solidFill>
              </a:defRPr>
            </a:lvl1pPr>
          </a:lstStyle>
          <a:p>
            <a:fld id="{1CBEB304-04D3-4FB0-B997-B167F10645C8}" type="slidenum">
              <a:rPr lang="uk-UA" smtClean="0"/>
              <a:pPr/>
              <a:t>‹#›</a:t>
            </a:fld>
            <a:endParaRPr lang="uk-UA" dirty="0"/>
          </a:p>
        </p:txBody>
      </p:sp>
      <p:sp>
        <p:nvSpPr>
          <p:cNvPr id="6" name="Text Placeholder 41"/>
          <p:cNvSpPr>
            <a:spLocks noGrp="1"/>
          </p:cNvSpPr>
          <p:nvPr>
            <p:ph type="body" sz="quarter" idx="19" hasCustomPrompt="1"/>
          </p:nvPr>
        </p:nvSpPr>
        <p:spPr>
          <a:xfrm>
            <a:off x="3549650" y="4930706"/>
            <a:ext cx="17283112" cy="3870996"/>
          </a:xfrm>
          <a:prstGeom prst="rect">
            <a:avLst/>
          </a:prstGeom>
        </p:spPr>
        <p:txBody>
          <a:bodyPr wrap="square" lIns="0" tIns="0" rIns="0" bIns="0">
            <a:spAutoFit/>
          </a:bodyPr>
          <a:lstStyle>
            <a:lvl1pPr marL="0" indent="0">
              <a:lnSpc>
                <a:spcPts val="5100"/>
              </a:lnSpc>
              <a:spcBef>
                <a:spcPts val="0"/>
              </a:spcBef>
              <a:buNone/>
              <a:defRPr sz="3600"/>
            </a:lvl1pPr>
          </a:lstStyle>
          <a:p>
            <a:pPr lvl="0"/>
            <a:r>
              <a:rPr lang="pt-BR" dirty="0"/>
              <a:t>Vix ex legere aperiam sententiae, id has mutat nemore gloriatur, graecis accusamus vix id. Fugit invenire necessitatibus vis eu, nulla reformidans vel eu. Duo porro assum an. Ad diam nihil scriptorem mel.</a:t>
            </a:r>
            <a:r>
              <a:rPr lang="uk-UA" dirty="0"/>
              <a:t> </a:t>
            </a:r>
            <a:r>
              <a:rPr lang="pt-BR" dirty="0"/>
              <a:t>Illum prompta eam ut. Ei audire vivendum iracundia pro, assum noster pro an, conceptam mnesarchum eam te. Mea partem alienum ad, eu legere aliquid mei. Ad nam diam dolore persecuti, sit at alia movet platonem.</a:t>
            </a:r>
            <a:endParaRPr lang="uk-UA" dirty="0"/>
          </a:p>
        </p:txBody>
      </p:sp>
      <p:sp>
        <p:nvSpPr>
          <p:cNvPr id="7" name="Text Placeholder 41"/>
          <p:cNvSpPr>
            <a:spLocks noGrp="1"/>
          </p:cNvSpPr>
          <p:nvPr>
            <p:ph type="body" sz="quarter" idx="20" hasCustomPrompt="1"/>
          </p:nvPr>
        </p:nvSpPr>
        <p:spPr>
          <a:xfrm>
            <a:off x="3549650" y="8858852"/>
            <a:ext cx="17283112" cy="654025"/>
          </a:xfrm>
          <a:prstGeom prst="rect">
            <a:avLst/>
          </a:prstGeom>
        </p:spPr>
        <p:txBody>
          <a:bodyPr wrap="square" lIns="0" tIns="0" rIns="0" bIns="0">
            <a:spAutoFit/>
          </a:bodyPr>
          <a:lstStyle>
            <a:lvl1pPr marL="0" indent="0" algn="r">
              <a:lnSpc>
                <a:spcPts val="5100"/>
              </a:lnSpc>
              <a:spcBef>
                <a:spcPts val="0"/>
              </a:spcBef>
              <a:buNone/>
              <a:defRPr sz="3600" b="1"/>
            </a:lvl1pPr>
          </a:lstStyle>
          <a:p>
            <a:pPr lvl="0"/>
            <a:r>
              <a:rPr lang="pt-BR" dirty="0"/>
              <a:t>Janie Doe</a:t>
            </a:r>
            <a:endParaRPr lang="uk-UA" dirty="0"/>
          </a:p>
        </p:txBody>
      </p:sp>
    </p:spTree>
    <p:extLst>
      <p:ext uri="{BB962C8B-B14F-4D97-AF65-F5344CB8AC3E}">
        <p14:creationId xmlns:p14="http://schemas.microsoft.com/office/powerpoint/2010/main" val="12050436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allery with 1 image">
    <p:spTree>
      <p:nvGrpSpPr>
        <p:cNvPr id="1" name=""/>
        <p:cNvGrpSpPr/>
        <p:nvPr/>
      </p:nvGrpSpPr>
      <p:grpSpPr>
        <a:xfrm>
          <a:off x="0" y="0"/>
          <a:ext cx="0" cy="0"/>
          <a:chOff x="0" y="0"/>
          <a:chExt cx="0" cy="0"/>
        </a:xfrm>
      </p:grpSpPr>
      <p:sp>
        <p:nvSpPr>
          <p:cNvPr id="9" name="Picture Placeholder 39"/>
          <p:cNvSpPr>
            <a:spLocks noGrp="1"/>
          </p:cNvSpPr>
          <p:nvPr>
            <p:ph type="pic" sz="quarter" idx="14"/>
          </p:nvPr>
        </p:nvSpPr>
        <p:spPr>
          <a:xfrm>
            <a:off x="11080749" y="1730375"/>
            <a:ext cx="11968955" cy="11985625"/>
          </a:xfrm>
          <a:custGeom>
            <a:avLst/>
            <a:gdLst>
              <a:gd name="connsiteX0" fmla="*/ 0 w 11968955"/>
              <a:gd name="connsiteY0" fmla="*/ 0 h 11985625"/>
              <a:gd name="connsiteX1" fmla="*/ 6007099 w 11968955"/>
              <a:gd name="connsiteY1" fmla="*/ 0 h 11985625"/>
              <a:gd name="connsiteX2" fmla="*/ 6007099 w 11968955"/>
              <a:gd name="connsiteY2" fmla="*/ 1730375 h 11985625"/>
              <a:gd name="connsiteX3" fmla="*/ 11968955 w 11968955"/>
              <a:gd name="connsiteY3" fmla="*/ 1730375 h 11985625"/>
              <a:gd name="connsiteX4" fmla="*/ 11968955 w 11968955"/>
              <a:gd name="connsiteY4" fmla="*/ 11985625 h 11985625"/>
              <a:gd name="connsiteX5" fmla="*/ 6007099 w 11968955"/>
              <a:gd name="connsiteY5" fmla="*/ 11985625 h 11985625"/>
              <a:gd name="connsiteX6" fmla="*/ 6007099 w 11968955"/>
              <a:gd name="connsiteY6" fmla="*/ 9988550 h 11985625"/>
              <a:gd name="connsiteX7" fmla="*/ 0 w 11968955"/>
              <a:gd name="connsiteY7" fmla="*/ 9988550 h 1198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68955" h="11985625">
                <a:moveTo>
                  <a:pt x="0" y="0"/>
                </a:moveTo>
                <a:lnTo>
                  <a:pt x="6007099" y="0"/>
                </a:lnTo>
                <a:lnTo>
                  <a:pt x="6007099" y="1730375"/>
                </a:lnTo>
                <a:lnTo>
                  <a:pt x="11968955" y="1730375"/>
                </a:lnTo>
                <a:lnTo>
                  <a:pt x="11968955" y="11985625"/>
                </a:lnTo>
                <a:lnTo>
                  <a:pt x="6007099" y="11985625"/>
                </a:lnTo>
                <a:lnTo>
                  <a:pt x="6007099" y="9988550"/>
                </a:lnTo>
                <a:lnTo>
                  <a:pt x="0" y="9988550"/>
                </a:lnTo>
                <a:close/>
              </a:path>
            </a:pathLst>
          </a:custGeom>
          <a:pattFill prst="lgCheck">
            <a:fgClr>
              <a:schemeClr val="tx1"/>
            </a:fgClr>
            <a:bgClr>
              <a:schemeClr val="tx1">
                <a:lumMod val="85000"/>
              </a:schemeClr>
            </a:bgClr>
          </a:pattFill>
        </p:spPr>
        <p:txBody>
          <a:bodyPr wrap="square" anchor="ctr">
            <a:noAutofit/>
          </a:bodyPr>
          <a:lstStyle>
            <a:lvl1pPr marL="0" indent="0" algn="ctr">
              <a:buNone/>
              <a:defRPr sz="2800">
                <a:solidFill>
                  <a:schemeClr val="bg1"/>
                </a:solidFill>
              </a:defRPr>
            </a:lvl1pPr>
          </a:lstStyle>
          <a:p>
            <a:endParaRPr lang="uk-UA" dirty="0"/>
          </a:p>
        </p:txBody>
      </p:sp>
      <p:sp>
        <p:nvSpPr>
          <p:cNvPr id="3" name="Picture Placeholder 2"/>
          <p:cNvSpPr>
            <a:spLocks noGrp="1"/>
          </p:cNvSpPr>
          <p:nvPr>
            <p:ph type="pic" sz="quarter" idx="13"/>
          </p:nvPr>
        </p:nvSpPr>
        <p:spPr>
          <a:xfrm>
            <a:off x="1030288" y="736600"/>
            <a:ext cx="2044800" cy="1623600"/>
          </a:xfrm>
          <a:prstGeom prst="rect">
            <a:avLst/>
          </a:prstGeom>
        </p:spPr>
        <p:txBody>
          <a:bodyPr anchor="ctr"/>
          <a:lstStyle>
            <a:lvl1pPr marL="0" indent="0" algn="ctr">
              <a:buNone/>
              <a:defRPr sz="2800"/>
            </a:lvl1pPr>
          </a:lstStyle>
          <a:p>
            <a:endParaRPr lang="uk-UA"/>
          </a:p>
        </p:txBody>
      </p:sp>
      <p:sp>
        <p:nvSpPr>
          <p:cNvPr id="17" name="Slide Number Placeholder 5"/>
          <p:cNvSpPr>
            <a:spLocks noGrp="1"/>
          </p:cNvSpPr>
          <p:nvPr>
            <p:ph type="sldNum" sz="quarter" idx="4"/>
          </p:nvPr>
        </p:nvSpPr>
        <p:spPr>
          <a:xfrm>
            <a:off x="1030288" y="12249150"/>
            <a:ext cx="866245" cy="730250"/>
          </a:xfrm>
          <a:prstGeom prst="rect">
            <a:avLst/>
          </a:prstGeom>
        </p:spPr>
        <p:txBody>
          <a:bodyPr vert="horz" wrap="none" lIns="0" tIns="0" rIns="0" bIns="0" rtlCol="0" anchor="ctr"/>
          <a:lstStyle>
            <a:lvl1pPr algn="ctr">
              <a:defRPr sz="3600">
                <a:solidFill>
                  <a:schemeClr val="tx1">
                    <a:tint val="75000"/>
                  </a:schemeClr>
                </a:solidFill>
              </a:defRPr>
            </a:lvl1pPr>
          </a:lstStyle>
          <a:p>
            <a:fld id="{1CBEB304-04D3-4FB0-B997-B167F10645C8}" type="slidenum">
              <a:rPr lang="uk-UA" smtClean="0"/>
              <a:pPr/>
              <a:t>‹#›</a:t>
            </a:fld>
            <a:endParaRPr lang="uk-UA" dirty="0"/>
          </a:p>
        </p:txBody>
      </p:sp>
      <p:sp>
        <p:nvSpPr>
          <p:cNvPr id="8" name="Text Placeholder 41"/>
          <p:cNvSpPr>
            <a:spLocks noGrp="1"/>
          </p:cNvSpPr>
          <p:nvPr>
            <p:ph type="body" sz="quarter" idx="16" hasCustomPrompt="1"/>
          </p:nvPr>
        </p:nvSpPr>
        <p:spPr>
          <a:xfrm>
            <a:off x="3549650" y="3455045"/>
            <a:ext cx="13638314" cy="7155805"/>
          </a:xfrm>
          <a:prstGeom prst="rect">
            <a:avLst/>
          </a:prstGeom>
        </p:spPr>
        <p:txBody>
          <a:bodyPr wrap="square" lIns="0" tIns="0" rIns="0" bIns="0">
            <a:spAutoFit/>
          </a:bodyPr>
          <a:lstStyle>
            <a:lvl1pPr marL="0" indent="0">
              <a:lnSpc>
                <a:spcPts val="18600"/>
              </a:lnSpc>
              <a:spcBef>
                <a:spcPts val="0"/>
              </a:spcBef>
              <a:buNone/>
              <a:defRPr sz="17600" spc="300">
                <a:latin typeface="+mj-lt"/>
              </a:defRPr>
            </a:lvl1pPr>
          </a:lstStyle>
          <a:p>
            <a:pPr lvl="0"/>
            <a:r>
              <a:rPr lang="en-US" dirty="0"/>
              <a:t>Making</a:t>
            </a:r>
            <a:r>
              <a:rPr lang="uk-UA" dirty="0"/>
              <a:t/>
            </a:r>
            <a:br>
              <a:rPr lang="uk-UA" dirty="0"/>
            </a:br>
            <a:r>
              <a:rPr lang="en-US" dirty="0"/>
              <a:t>accounting</a:t>
            </a:r>
            <a:r>
              <a:rPr lang="uk-UA" dirty="0"/>
              <a:t/>
            </a:r>
            <a:br>
              <a:rPr lang="uk-UA" dirty="0"/>
            </a:br>
            <a:r>
              <a:rPr lang="en-US" dirty="0"/>
              <a:t>more wise</a:t>
            </a:r>
            <a:endParaRPr lang="uk-UA" dirty="0"/>
          </a:p>
        </p:txBody>
      </p:sp>
    </p:spTree>
    <p:extLst>
      <p:ext uri="{BB962C8B-B14F-4D97-AF65-F5344CB8AC3E}">
        <p14:creationId xmlns:p14="http://schemas.microsoft.com/office/powerpoint/2010/main" val="28912234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allery with 3 images">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1030288" y="736600"/>
            <a:ext cx="2044800" cy="1623600"/>
          </a:xfrm>
          <a:prstGeom prst="rect">
            <a:avLst/>
          </a:prstGeom>
        </p:spPr>
        <p:txBody>
          <a:bodyPr anchor="ctr"/>
          <a:lstStyle>
            <a:lvl1pPr marL="0" indent="0" algn="ctr">
              <a:buNone/>
              <a:defRPr sz="2800"/>
            </a:lvl1pPr>
          </a:lstStyle>
          <a:p>
            <a:endParaRPr lang="uk-UA"/>
          </a:p>
        </p:txBody>
      </p:sp>
      <p:sp>
        <p:nvSpPr>
          <p:cNvPr id="17" name="Slide Number Placeholder 5"/>
          <p:cNvSpPr>
            <a:spLocks noGrp="1"/>
          </p:cNvSpPr>
          <p:nvPr>
            <p:ph type="sldNum" sz="quarter" idx="4"/>
          </p:nvPr>
        </p:nvSpPr>
        <p:spPr>
          <a:xfrm>
            <a:off x="1030288" y="12249150"/>
            <a:ext cx="866245" cy="730250"/>
          </a:xfrm>
          <a:prstGeom prst="rect">
            <a:avLst/>
          </a:prstGeom>
        </p:spPr>
        <p:txBody>
          <a:bodyPr vert="horz" wrap="none" lIns="0" tIns="0" rIns="0" bIns="0" rtlCol="0" anchor="ctr"/>
          <a:lstStyle>
            <a:lvl1pPr algn="ctr">
              <a:defRPr sz="3600">
                <a:solidFill>
                  <a:schemeClr val="tx1">
                    <a:tint val="75000"/>
                  </a:schemeClr>
                </a:solidFill>
              </a:defRPr>
            </a:lvl1pPr>
          </a:lstStyle>
          <a:p>
            <a:fld id="{1CBEB304-04D3-4FB0-B997-B167F10645C8}" type="slidenum">
              <a:rPr lang="uk-UA" smtClean="0"/>
              <a:pPr/>
              <a:t>‹#›</a:t>
            </a:fld>
            <a:endParaRPr lang="uk-UA" dirty="0"/>
          </a:p>
        </p:txBody>
      </p:sp>
      <p:sp>
        <p:nvSpPr>
          <p:cNvPr id="14" name="Picture Placeholder 3"/>
          <p:cNvSpPr>
            <a:spLocks noGrp="1"/>
          </p:cNvSpPr>
          <p:nvPr>
            <p:ph type="pic" sz="quarter" idx="26"/>
          </p:nvPr>
        </p:nvSpPr>
        <p:spPr>
          <a:xfrm>
            <a:off x="0" y="4229100"/>
            <a:ext cx="7181850" cy="7308400"/>
          </a:xfrm>
          <a:prstGeom prst="rect">
            <a:avLst/>
          </a:prstGeom>
          <a:pattFill prst="lgCheck">
            <a:fgClr>
              <a:schemeClr val="tx1"/>
            </a:fgClr>
            <a:bgClr>
              <a:schemeClr val="tx1">
                <a:lumMod val="85000"/>
              </a:schemeClr>
            </a:bgClr>
          </a:pattFill>
        </p:spPr>
        <p:txBody>
          <a:bodyPr anchor="ctr"/>
          <a:lstStyle>
            <a:lvl1pPr marL="0" indent="0" algn="ctr">
              <a:buNone/>
              <a:defRPr sz="2800">
                <a:solidFill>
                  <a:schemeClr val="bg1"/>
                </a:solidFill>
              </a:defRPr>
            </a:lvl1pPr>
          </a:lstStyle>
          <a:p>
            <a:endParaRPr lang="uk-UA"/>
          </a:p>
        </p:txBody>
      </p:sp>
      <p:sp>
        <p:nvSpPr>
          <p:cNvPr id="18" name="Picture Placeholder 3"/>
          <p:cNvSpPr>
            <a:spLocks noGrp="1"/>
          </p:cNvSpPr>
          <p:nvPr>
            <p:ph type="pic" sz="quarter" idx="27"/>
          </p:nvPr>
        </p:nvSpPr>
        <p:spPr>
          <a:xfrm>
            <a:off x="17200563" y="4229100"/>
            <a:ext cx="7181850" cy="7308400"/>
          </a:xfrm>
          <a:prstGeom prst="rect">
            <a:avLst/>
          </a:prstGeom>
          <a:pattFill prst="lgCheck">
            <a:fgClr>
              <a:schemeClr val="tx1"/>
            </a:fgClr>
            <a:bgClr>
              <a:schemeClr val="tx1">
                <a:lumMod val="85000"/>
              </a:schemeClr>
            </a:bgClr>
          </a:pattFill>
        </p:spPr>
        <p:txBody>
          <a:bodyPr anchor="ctr"/>
          <a:lstStyle>
            <a:lvl1pPr marL="0" indent="0" algn="ctr">
              <a:buNone/>
              <a:defRPr sz="2800">
                <a:solidFill>
                  <a:schemeClr val="bg1"/>
                </a:solidFill>
              </a:defRPr>
            </a:lvl1pPr>
          </a:lstStyle>
          <a:p>
            <a:endParaRPr lang="uk-UA"/>
          </a:p>
        </p:txBody>
      </p:sp>
      <p:sp>
        <p:nvSpPr>
          <p:cNvPr id="19" name="Picture Placeholder 3"/>
          <p:cNvSpPr>
            <a:spLocks noGrp="1"/>
          </p:cNvSpPr>
          <p:nvPr>
            <p:ph type="pic" sz="quarter" idx="28"/>
          </p:nvPr>
        </p:nvSpPr>
        <p:spPr>
          <a:xfrm>
            <a:off x="7181849" y="4229100"/>
            <a:ext cx="10018713" cy="8750300"/>
          </a:xfrm>
          <a:prstGeom prst="rect">
            <a:avLst/>
          </a:prstGeom>
          <a:pattFill prst="lgCheck">
            <a:fgClr>
              <a:schemeClr val="tx1"/>
            </a:fgClr>
            <a:bgClr>
              <a:schemeClr val="tx1">
                <a:lumMod val="85000"/>
              </a:schemeClr>
            </a:bgClr>
          </a:pattFill>
        </p:spPr>
        <p:txBody>
          <a:bodyPr anchor="ctr"/>
          <a:lstStyle>
            <a:lvl1pPr marL="0" indent="0" algn="ctr">
              <a:buNone/>
              <a:defRPr sz="2800">
                <a:solidFill>
                  <a:schemeClr val="bg1"/>
                </a:solidFill>
              </a:defRPr>
            </a:lvl1pPr>
          </a:lstStyle>
          <a:p>
            <a:endParaRPr lang="uk-UA"/>
          </a:p>
        </p:txBody>
      </p:sp>
      <p:sp>
        <p:nvSpPr>
          <p:cNvPr id="44" name="Text Placeholder 41"/>
          <p:cNvSpPr>
            <a:spLocks noGrp="1"/>
          </p:cNvSpPr>
          <p:nvPr>
            <p:ph type="body" sz="quarter" idx="17" hasCustomPrompt="1"/>
          </p:nvPr>
        </p:nvSpPr>
        <p:spPr>
          <a:xfrm>
            <a:off x="3549651" y="1434266"/>
            <a:ext cx="17282320" cy="2385268"/>
          </a:xfrm>
          <a:prstGeom prst="rect">
            <a:avLst/>
          </a:prstGeom>
        </p:spPr>
        <p:txBody>
          <a:bodyPr wrap="square" lIns="0" tIns="0" rIns="0" bIns="0">
            <a:spAutoFit/>
          </a:bodyPr>
          <a:lstStyle>
            <a:lvl1pPr marL="0" indent="0">
              <a:lnSpc>
                <a:spcPts val="18600"/>
              </a:lnSpc>
              <a:spcBef>
                <a:spcPts val="0"/>
              </a:spcBef>
              <a:buNone/>
              <a:defRPr sz="17600" b="1" spc="300">
                <a:latin typeface="+mj-lt"/>
              </a:defRPr>
            </a:lvl1pPr>
          </a:lstStyle>
          <a:p>
            <a:pPr lvl="0"/>
            <a:r>
              <a:rPr lang="en-US" dirty="0"/>
              <a:t>Our company</a:t>
            </a:r>
            <a:endParaRPr lang="uk-UA" dirty="0"/>
          </a:p>
        </p:txBody>
      </p:sp>
    </p:spTree>
    <p:extLst>
      <p:ext uri="{BB962C8B-B14F-4D97-AF65-F5344CB8AC3E}">
        <p14:creationId xmlns:p14="http://schemas.microsoft.com/office/powerpoint/2010/main" val="35968281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allery with 4 images">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1030288" y="736600"/>
            <a:ext cx="2044800" cy="1623600"/>
          </a:xfrm>
          <a:prstGeom prst="rect">
            <a:avLst/>
          </a:prstGeom>
        </p:spPr>
        <p:txBody>
          <a:bodyPr anchor="ctr"/>
          <a:lstStyle>
            <a:lvl1pPr marL="0" indent="0" algn="ctr">
              <a:buNone/>
              <a:defRPr sz="2800"/>
            </a:lvl1pPr>
          </a:lstStyle>
          <a:p>
            <a:endParaRPr lang="uk-UA"/>
          </a:p>
        </p:txBody>
      </p:sp>
      <p:sp>
        <p:nvSpPr>
          <p:cNvPr id="17" name="Slide Number Placeholder 5"/>
          <p:cNvSpPr>
            <a:spLocks noGrp="1"/>
          </p:cNvSpPr>
          <p:nvPr>
            <p:ph type="sldNum" sz="quarter" idx="4"/>
          </p:nvPr>
        </p:nvSpPr>
        <p:spPr>
          <a:xfrm>
            <a:off x="1030288" y="12249150"/>
            <a:ext cx="866245" cy="730250"/>
          </a:xfrm>
          <a:prstGeom prst="rect">
            <a:avLst/>
          </a:prstGeom>
        </p:spPr>
        <p:txBody>
          <a:bodyPr vert="horz" wrap="none" lIns="0" tIns="0" rIns="0" bIns="0" rtlCol="0" anchor="ctr"/>
          <a:lstStyle>
            <a:lvl1pPr algn="ctr">
              <a:defRPr sz="3600">
                <a:solidFill>
                  <a:schemeClr val="tx1">
                    <a:tint val="75000"/>
                  </a:schemeClr>
                </a:solidFill>
              </a:defRPr>
            </a:lvl1pPr>
          </a:lstStyle>
          <a:p>
            <a:fld id="{1CBEB304-04D3-4FB0-B997-B167F10645C8}" type="slidenum">
              <a:rPr lang="uk-UA" smtClean="0"/>
              <a:pPr/>
              <a:t>‹#›</a:t>
            </a:fld>
            <a:endParaRPr lang="uk-UA" dirty="0"/>
          </a:p>
        </p:txBody>
      </p:sp>
      <p:sp>
        <p:nvSpPr>
          <p:cNvPr id="14" name="Picture Placeholder 3"/>
          <p:cNvSpPr>
            <a:spLocks noGrp="1"/>
          </p:cNvSpPr>
          <p:nvPr>
            <p:ph type="pic" sz="quarter" idx="26"/>
          </p:nvPr>
        </p:nvSpPr>
        <p:spPr>
          <a:xfrm>
            <a:off x="0" y="4229100"/>
            <a:ext cx="5710238" cy="7308400"/>
          </a:xfrm>
          <a:prstGeom prst="rect">
            <a:avLst/>
          </a:prstGeom>
          <a:pattFill prst="lgCheck">
            <a:fgClr>
              <a:schemeClr val="tx1"/>
            </a:fgClr>
            <a:bgClr>
              <a:schemeClr val="tx1">
                <a:lumMod val="85000"/>
              </a:schemeClr>
            </a:bgClr>
          </a:pattFill>
        </p:spPr>
        <p:txBody>
          <a:bodyPr anchor="ctr"/>
          <a:lstStyle>
            <a:lvl1pPr marL="0" indent="0" algn="ctr">
              <a:buNone/>
              <a:defRPr sz="2800">
                <a:solidFill>
                  <a:schemeClr val="bg1"/>
                </a:solidFill>
              </a:defRPr>
            </a:lvl1pPr>
          </a:lstStyle>
          <a:p>
            <a:endParaRPr lang="uk-UA"/>
          </a:p>
        </p:txBody>
      </p:sp>
      <p:sp>
        <p:nvSpPr>
          <p:cNvPr id="19" name="Picture Placeholder 3"/>
          <p:cNvSpPr>
            <a:spLocks noGrp="1"/>
          </p:cNvSpPr>
          <p:nvPr>
            <p:ph type="pic" sz="quarter" idx="28"/>
          </p:nvPr>
        </p:nvSpPr>
        <p:spPr>
          <a:xfrm>
            <a:off x="5715001" y="4229100"/>
            <a:ext cx="6496050" cy="8750300"/>
          </a:xfrm>
          <a:prstGeom prst="rect">
            <a:avLst/>
          </a:prstGeom>
          <a:pattFill prst="lgCheck">
            <a:fgClr>
              <a:schemeClr val="tx1"/>
            </a:fgClr>
            <a:bgClr>
              <a:schemeClr val="tx1">
                <a:lumMod val="85000"/>
              </a:schemeClr>
            </a:bgClr>
          </a:pattFill>
        </p:spPr>
        <p:txBody>
          <a:bodyPr anchor="ctr"/>
          <a:lstStyle>
            <a:lvl1pPr marL="0" indent="0" algn="ctr">
              <a:buNone/>
              <a:defRPr sz="2800">
                <a:solidFill>
                  <a:schemeClr val="bg1"/>
                </a:solidFill>
              </a:defRPr>
            </a:lvl1pPr>
          </a:lstStyle>
          <a:p>
            <a:endParaRPr lang="uk-UA"/>
          </a:p>
        </p:txBody>
      </p:sp>
      <p:sp>
        <p:nvSpPr>
          <p:cNvPr id="8" name="Picture Placeholder 3"/>
          <p:cNvSpPr>
            <a:spLocks noGrp="1"/>
          </p:cNvSpPr>
          <p:nvPr>
            <p:ph type="pic" sz="quarter" idx="29"/>
          </p:nvPr>
        </p:nvSpPr>
        <p:spPr>
          <a:xfrm>
            <a:off x="18672175" y="4229100"/>
            <a:ext cx="5710238" cy="7308400"/>
          </a:xfrm>
          <a:prstGeom prst="rect">
            <a:avLst/>
          </a:prstGeom>
          <a:pattFill prst="lgCheck">
            <a:fgClr>
              <a:schemeClr val="tx1"/>
            </a:fgClr>
            <a:bgClr>
              <a:schemeClr val="tx1">
                <a:lumMod val="85000"/>
              </a:schemeClr>
            </a:bgClr>
          </a:pattFill>
        </p:spPr>
        <p:txBody>
          <a:bodyPr anchor="ctr"/>
          <a:lstStyle>
            <a:lvl1pPr marL="0" indent="0" algn="ctr">
              <a:buNone/>
              <a:defRPr sz="2800">
                <a:solidFill>
                  <a:schemeClr val="bg1"/>
                </a:solidFill>
              </a:defRPr>
            </a:lvl1pPr>
          </a:lstStyle>
          <a:p>
            <a:endParaRPr lang="uk-UA"/>
          </a:p>
        </p:txBody>
      </p:sp>
      <p:sp>
        <p:nvSpPr>
          <p:cNvPr id="9" name="Picture Placeholder 3"/>
          <p:cNvSpPr>
            <a:spLocks noGrp="1"/>
          </p:cNvSpPr>
          <p:nvPr>
            <p:ph type="pic" sz="quarter" idx="30"/>
          </p:nvPr>
        </p:nvSpPr>
        <p:spPr>
          <a:xfrm>
            <a:off x="12171362" y="4229100"/>
            <a:ext cx="6496050" cy="8750300"/>
          </a:xfrm>
          <a:prstGeom prst="rect">
            <a:avLst/>
          </a:prstGeom>
          <a:pattFill prst="lgCheck">
            <a:fgClr>
              <a:schemeClr val="tx1"/>
            </a:fgClr>
            <a:bgClr>
              <a:schemeClr val="tx1">
                <a:lumMod val="85000"/>
              </a:schemeClr>
            </a:bgClr>
          </a:pattFill>
        </p:spPr>
        <p:txBody>
          <a:bodyPr anchor="ctr"/>
          <a:lstStyle>
            <a:lvl1pPr marL="0" indent="0" algn="ctr">
              <a:buNone/>
              <a:defRPr sz="2800">
                <a:solidFill>
                  <a:schemeClr val="bg1"/>
                </a:solidFill>
              </a:defRPr>
            </a:lvl1pPr>
          </a:lstStyle>
          <a:p>
            <a:endParaRPr lang="uk-UA"/>
          </a:p>
        </p:txBody>
      </p:sp>
      <p:sp>
        <p:nvSpPr>
          <p:cNvPr id="44" name="Text Placeholder 41"/>
          <p:cNvSpPr>
            <a:spLocks noGrp="1"/>
          </p:cNvSpPr>
          <p:nvPr>
            <p:ph type="body" sz="quarter" idx="17" hasCustomPrompt="1"/>
          </p:nvPr>
        </p:nvSpPr>
        <p:spPr>
          <a:xfrm>
            <a:off x="3549651" y="1434266"/>
            <a:ext cx="17282320" cy="2385268"/>
          </a:xfrm>
          <a:prstGeom prst="rect">
            <a:avLst/>
          </a:prstGeom>
        </p:spPr>
        <p:txBody>
          <a:bodyPr wrap="square" lIns="0" tIns="0" rIns="0" bIns="0">
            <a:spAutoFit/>
          </a:bodyPr>
          <a:lstStyle>
            <a:lvl1pPr marL="0" indent="0">
              <a:lnSpc>
                <a:spcPts val="18600"/>
              </a:lnSpc>
              <a:spcBef>
                <a:spcPts val="0"/>
              </a:spcBef>
              <a:buNone/>
              <a:defRPr sz="17600" b="1" spc="300">
                <a:latin typeface="+mj-lt"/>
              </a:defRPr>
            </a:lvl1pPr>
          </a:lstStyle>
          <a:p>
            <a:pPr lvl="0"/>
            <a:r>
              <a:rPr lang="en-US" dirty="0"/>
              <a:t>Our gallery</a:t>
            </a:r>
            <a:endParaRPr lang="uk-UA" dirty="0"/>
          </a:p>
        </p:txBody>
      </p:sp>
    </p:spTree>
    <p:extLst>
      <p:ext uri="{BB962C8B-B14F-4D97-AF65-F5344CB8AC3E}">
        <p14:creationId xmlns:p14="http://schemas.microsoft.com/office/powerpoint/2010/main" val="26112132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allery with 5 images">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1030288" y="736600"/>
            <a:ext cx="2044800" cy="1623600"/>
          </a:xfrm>
          <a:prstGeom prst="rect">
            <a:avLst/>
          </a:prstGeom>
        </p:spPr>
        <p:txBody>
          <a:bodyPr anchor="ctr"/>
          <a:lstStyle>
            <a:lvl1pPr marL="0" indent="0" algn="ctr">
              <a:buNone/>
              <a:defRPr sz="2800"/>
            </a:lvl1pPr>
          </a:lstStyle>
          <a:p>
            <a:endParaRPr lang="uk-UA"/>
          </a:p>
        </p:txBody>
      </p:sp>
      <p:sp>
        <p:nvSpPr>
          <p:cNvPr id="17" name="Slide Number Placeholder 5"/>
          <p:cNvSpPr>
            <a:spLocks noGrp="1"/>
          </p:cNvSpPr>
          <p:nvPr>
            <p:ph type="sldNum" sz="quarter" idx="4"/>
          </p:nvPr>
        </p:nvSpPr>
        <p:spPr>
          <a:xfrm>
            <a:off x="1030288" y="12249150"/>
            <a:ext cx="866245" cy="730250"/>
          </a:xfrm>
          <a:prstGeom prst="rect">
            <a:avLst/>
          </a:prstGeom>
        </p:spPr>
        <p:txBody>
          <a:bodyPr vert="horz" wrap="none" lIns="0" tIns="0" rIns="0" bIns="0" rtlCol="0" anchor="ctr"/>
          <a:lstStyle>
            <a:lvl1pPr algn="ctr">
              <a:defRPr sz="3600">
                <a:solidFill>
                  <a:schemeClr val="tx1">
                    <a:tint val="75000"/>
                  </a:schemeClr>
                </a:solidFill>
              </a:defRPr>
            </a:lvl1pPr>
          </a:lstStyle>
          <a:p>
            <a:fld id="{1CBEB304-04D3-4FB0-B997-B167F10645C8}" type="slidenum">
              <a:rPr lang="uk-UA" smtClean="0"/>
              <a:pPr/>
              <a:t>‹#›</a:t>
            </a:fld>
            <a:endParaRPr lang="uk-UA" dirty="0"/>
          </a:p>
        </p:txBody>
      </p:sp>
      <p:sp>
        <p:nvSpPr>
          <p:cNvPr id="14" name="Picture Placeholder 3"/>
          <p:cNvSpPr>
            <a:spLocks noGrp="1"/>
          </p:cNvSpPr>
          <p:nvPr>
            <p:ph type="pic" sz="quarter" idx="26"/>
          </p:nvPr>
        </p:nvSpPr>
        <p:spPr>
          <a:xfrm>
            <a:off x="0" y="4229100"/>
            <a:ext cx="5710238" cy="7308400"/>
          </a:xfrm>
          <a:prstGeom prst="rect">
            <a:avLst/>
          </a:prstGeom>
          <a:pattFill prst="lgCheck">
            <a:fgClr>
              <a:schemeClr val="tx1"/>
            </a:fgClr>
            <a:bgClr>
              <a:schemeClr val="tx1">
                <a:lumMod val="85000"/>
              </a:schemeClr>
            </a:bgClr>
          </a:pattFill>
        </p:spPr>
        <p:txBody>
          <a:bodyPr anchor="ctr"/>
          <a:lstStyle>
            <a:lvl1pPr marL="0" indent="0" algn="ctr">
              <a:buNone/>
              <a:defRPr sz="2800">
                <a:solidFill>
                  <a:schemeClr val="bg1"/>
                </a:solidFill>
              </a:defRPr>
            </a:lvl1pPr>
          </a:lstStyle>
          <a:p>
            <a:endParaRPr lang="uk-UA"/>
          </a:p>
        </p:txBody>
      </p:sp>
      <p:sp>
        <p:nvSpPr>
          <p:cNvPr id="19" name="Picture Placeholder 3"/>
          <p:cNvSpPr>
            <a:spLocks noGrp="1"/>
          </p:cNvSpPr>
          <p:nvPr>
            <p:ph type="pic" sz="quarter" idx="28"/>
          </p:nvPr>
        </p:nvSpPr>
        <p:spPr>
          <a:xfrm>
            <a:off x="5715001" y="6915150"/>
            <a:ext cx="6496050" cy="6064250"/>
          </a:xfrm>
          <a:prstGeom prst="rect">
            <a:avLst/>
          </a:prstGeom>
          <a:pattFill prst="lgCheck">
            <a:fgClr>
              <a:schemeClr val="tx1"/>
            </a:fgClr>
            <a:bgClr>
              <a:schemeClr val="tx1">
                <a:lumMod val="85000"/>
              </a:schemeClr>
            </a:bgClr>
          </a:pattFill>
        </p:spPr>
        <p:txBody>
          <a:bodyPr anchor="ctr"/>
          <a:lstStyle>
            <a:lvl1pPr marL="0" indent="0" algn="ctr">
              <a:buNone/>
              <a:defRPr sz="2800">
                <a:solidFill>
                  <a:schemeClr val="bg1"/>
                </a:solidFill>
              </a:defRPr>
            </a:lvl1pPr>
          </a:lstStyle>
          <a:p>
            <a:endParaRPr lang="uk-UA"/>
          </a:p>
        </p:txBody>
      </p:sp>
      <p:sp>
        <p:nvSpPr>
          <p:cNvPr id="8" name="Picture Placeholder 3"/>
          <p:cNvSpPr>
            <a:spLocks noGrp="1"/>
          </p:cNvSpPr>
          <p:nvPr>
            <p:ph type="pic" sz="quarter" idx="29"/>
          </p:nvPr>
        </p:nvSpPr>
        <p:spPr>
          <a:xfrm>
            <a:off x="18672175" y="4229100"/>
            <a:ext cx="5710238" cy="7308400"/>
          </a:xfrm>
          <a:prstGeom prst="rect">
            <a:avLst/>
          </a:prstGeom>
          <a:pattFill prst="lgCheck">
            <a:fgClr>
              <a:schemeClr val="tx1"/>
            </a:fgClr>
            <a:bgClr>
              <a:schemeClr val="tx1">
                <a:lumMod val="85000"/>
              </a:schemeClr>
            </a:bgClr>
          </a:pattFill>
        </p:spPr>
        <p:txBody>
          <a:bodyPr anchor="ctr"/>
          <a:lstStyle>
            <a:lvl1pPr marL="0" indent="0" algn="ctr">
              <a:buNone/>
              <a:defRPr sz="2800">
                <a:solidFill>
                  <a:schemeClr val="bg1"/>
                </a:solidFill>
              </a:defRPr>
            </a:lvl1pPr>
          </a:lstStyle>
          <a:p>
            <a:endParaRPr lang="uk-UA"/>
          </a:p>
        </p:txBody>
      </p:sp>
      <p:sp>
        <p:nvSpPr>
          <p:cNvPr id="9" name="Picture Placeholder 3"/>
          <p:cNvSpPr>
            <a:spLocks noGrp="1"/>
          </p:cNvSpPr>
          <p:nvPr>
            <p:ph type="pic" sz="quarter" idx="30"/>
          </p:nvPr>
        </p:nvSpPr>
        <p:spPr>
          <a:xfrm>
            <a:off x="12171362" y="6915150"/>
            <a:ext cx="6496050" cy="6064250"/>
          </a:xfrm>
          <a:prstGeom prst="rect">
            <a:avLst/>
          </a:prstGeom>
          <a:pattFill prst="lgCheck">
            <a:fgClr>
              <a:schemeClr val="tx1"/>
            </a:fgClr>
            <a:bgClr>
              <a:schemeClr val="tx1">
                <a:lumMod val="85000"/>
              </a:schemeClr>
            </a:bgClr>
          </a:pattFill>
        </p:spPr>
        <p:txBody>
          <a:bodyPr anchor="ctr"/>
          <a:lstStyle>
            <a:lvl1pPr marL="0" indent="0" algn="ctr">
              <a:buNone/>
              <a:defRPr sz="2800">
                <a:solidFill>
                  <a:schemeClr val="bg1"/>
                </a:solidFill>
              </a:defRPr>
            </a:lvl1pPr>
          </a:lstStyle>
          <a:p>
            <a:endParaRPr lang="uk-UA"/>
          </a:p>
        </p:txBody>
      </p:sp>
      <p:sp>
        <p:nvSpPr>
          <p:cNvPr id="10" name="Picture Placeholder 3"/>
          <p:cNvSpPr>
            <a:spLocks noGrp="1"/>
          </p:cNvSpPr>
          <p:nvPr>
            <p:ph type="pic" sz="quarter" idx="31"/>
          </p:nvPr>
        </p:nvSpPr>
        <p:spPr>
          <a:xfrm>
            <a:off x="5710238" y="736600"/>
            <a:ext cx="12957174" cy="6178550"/>
          </a:xfrm>
          <a:prstGeom prst="rect">
            <a:avLst/>
          </a:prstGeom>
          <a:pattFill prst="lgCheck">
            <a:fgClr>
              <a:schemeClr val="tx1"/>
            </a:fgClr>
            <a:bgClr>
              <a:schemeClr val="tx1">
                <a:lumMod val="85000"/>
              </a:schemeClr>
            </a:bgClr>
          </a:pattFill>
        </p:spPr>
        <p:txBody>
          <a:bodyPr anchor="ctr"/>
          <a:lstStyle>
            <a:lvl1pPr marL="0" indent="0" algn="ctr">
              <a:buNone/>
              <a:defRPr sz="2800">
                <a:solidFill>
                  <a:schemeClr val="bg1"/>
                </a:solidFill>
              </a:defRPr>
            </a:lvl1pPr>
          </a:lstStyle>
          <a:p>
            <a:endParaRPr lang="uk-UA"/>
          </a:p>
        </p:txBody>
      </p:sp>
    </p:spTree>
    <p:extLst>
      <p:ext uri="{BB962C8B-B14F-4D97-AF65-F5344CB8AC3E}">
        <p14:creationId xmlns:p14="http://schemas.microsoft.com/office/powerpoint/2010/main" val="19525665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ogress">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1030288" y="736600"/>
            <a:ext cx="2044800" cy="1623600"/>
          </a:xfrm>
          <a:prstGeom prst="rect">
            <a:avLst/>
          </a:prstGeom>
        </p:spPr>
        <p:txBody>
          <a:bodyPr anchor="ctr"/>
          <a:lstStyle>
            <a:lvl1pPr marL="0" indent="0" algn="ctr">
              <a:buNone/>
              <a:defRPr sz="2800"/>
            </a:lvl1pPr>
          </a:lstStyle>
          <a:p>
            <a:endParaRPr lang="uk-UA"/>
          </a:p>
        </p:txBody>
      </p:sp>
      <p:sp>
        <p:nvSpPr>
          <p:cNvPr id="44" name="Text Placeholder 41"/>
          <p:cNvSpPr>
            <a:spLocks noGrp="1"/>
          </p:cNvSpPr>
          <p:nvPr>
            <p:ph type="body" sz="quarter" idx="17" hasCustomPrompt="1"/>
          </p:nvPr>
        </p:nvSpPr>
        <p:spPr>
          <a:xfrm>
            <a:off x="3549651" y="1434266"/>
            <a:ext cx="17282320" cy="2385268"/>
          </a:xfrm>
          <a:prstGeom prst="rect">
            <a:avLst/>
          </a:prstGeom>
        </p:spPr>
        <p:txBody>
          <a:bodyPr wrap="square" lIns="0" tIns="0" rIns="0" bIns="0">
            <a:spAutoFit/>
          </a:bodyPr>
          <a:lstStyle>
            <a:lvl1pPr marL="0" indent="0">
              <a:lnSpc>
                <a:spcPts val="18600"/>
              </a:lnSpc>
              <a:spcBef>
                <a:spcPts val="0"/>
              </a:spcBef>
              <a:buNone/>
              <a:defRPr sz="17600" b="1" spc="300">
                <a:latin typeface="+mj-lt"/>
              </a:defRPr>
            </a:lvl1pPr>
          </a:lstStyle>
          <a:p>
            <a:pPr lvl="0"/>
            <a:r>
              <a:rPr lang="en-US" dirty="0"/>
              <a:t>Progress</a:t>
            </a:r>
            <a:endParaRPr lang="uk-UA" dirty="0"/>
          </a:p>
        </p:txBody>
      </p:sp>
      <p:sp>
        <p:nvSpPr>
          <p:cNvPr id="45" name="Text Placeholder 41"/>
          <p:cNvSpPr>
            <a:spLocks noGrp="1"/>
          </p:cNvSpPr>
          <p:nvPr>
            <p:ph type="body" sz="quarter" idx="18" hasCustomPrompt="1"/>
          </p:nvPr>
        </p:nvSpPr>
        <p:spPr>
          <a:xfrm>
            <a:off x="3549649" y="4283006"/>
            <a:ext cx="17283113" cy="2616101"/>
          </a:xfrm>
          <a:prstGeom prst="rect">
            <a:avLst/>
          </a:prstGeom>
        </p:spPr>
        <p:txBody>
          <a:bodyPr wrap="square" lIns="0" tIns="0" rIns="0" bIns="0">
            <a:spAutoFit/>
          </a:bodyPr>
          <a:lstStyle>
            <a:lvl1pPr marL="0" indent="0">
              <a:lnSpc>
                <a:spcPts val="5100"/>
              </a:lnSpc>
              <a:spcBef>
                <a:spcPts val="0"/>
              </a:spcBef>
              <a:buNone/>
              <a:defRPr sz="3600"/>
            </a:lvl1pPr>
          </a:lstStyle>
          <a:p>
            <a:pPr lvl="0"/>
            <a:r>
              <a:rPr lang="pt-BR" dirty="0"/>
              <a:t>Nost rud exerci tati on ullamcorper sus cipit lobortis nis ut aliquip ex. Lor em etuer adipis cing elit, sed diam nonummy nibh amet euismod.</a:t>
            </a:r>
            <a:r>
              <a:rPr lang="uk-UA" dirty="0"/>
              <a:t> </a:t>
            </a:r>
            <a:r>
              <a:rPr lang="en-US" dirty="0" err="1"/>
              <a:t>Vix</a:t>
            </a:r>
            <a:r>
              <a:rPr lang="en-US" dirty="0"/>
              <a:t> ex </a:t>
            </a:r>
            <a:r>
              <a:rPr lang="en-US" dirty="0" err="1"/>
              <a:t>legere</a:t>
            </a:r>
            <a:r>
              <a:rPr lang="en-US" dirty="0"/>
              <a:t> </a:t>
            </a:r>
            <a:r>
              <a:rPr lang="en-US" dirty="0" err="1"/>
              <a:t>aperiam</a:t>
            </a:r>
            <a:r>
              <a:rPr lang="en-US" dirty="0"/>
              <a:t> </a:t>
            </a:r>
            <a:r>
              <a:rPr lang="en-US" dirty="0" err="1"/>
              <a:t>sententiae</a:t>
            </a:r>
            <a:r>
              <a:rPr lang="en-US" dirty="0"/>
              <a:t>, id has </a:t>
            </a:r>
            <a:r>
              <a:rPr lang="en-US" dirty="0" err="1"/>
              <a:t>mutat</a:t>
            </a:r>
            <a:r>
              <a:rPr lang="en-US" dirty="0"/>
              <a:t> </a:t>
            </a:r>
            <a:r>
              <a:rPr lang="en-US" dirty="0" err="1"/>
              <a:t>nemore</a:t>
            </a:r>
            <a:r>
              <a:rPr lang="en-US" dirty="0"/>
              <a:t> </a:t>
            </a:r>
            <a:r>
              <a:rPr lang="en-US" dirty="0" err="1"/>
              <a:t>gloriatur</a:t>
            </a:r>
            <a:r>
              <a:rPr lang="en-US" dirty="0"/>
              <a:t>, </a:t>
            </a:r>
            <a:r>
              <a:rPr lang="en-US" dirty="0" err="1"/>
              <a:t>graecis</a:t>
            </a:r>
            <a:r>
              <a:rPr lang="en-US" dirty="0"/>
              <a:t> </a:t>
            </a:r>
            <a:r>
              <a:rPr lang="en-US" dirty="0" err="1"/>
              <a:t>accusamus</a:t>
            </a:r>
            <a:r>
              <a:rPr lang="en-US" dirty="0"/>
              <a:t> </a:t>
            </a:r>
            <a:r>
              <a:rPr lang="en-US" dirty="0" err="1"/>
              <a:t>vix</a:t>
            </a:r>
            <a:r>
              <a:rPr lang="en-US" dirty="0"/>
              <a:t> id. Fugit </a:t>
            </a:r>
            <a:r>
              <a:rPr lang="en-US" dirty="0" err="1"/>
              <a:t>invenire</a:t>
            </a:r>
            <a:r>
              <a:rPr lang="en-US" dirty="0"/>
              <a:t> </a:t>
            </a:r>
            <a:r>
              <a:rPr lang="en-US" dirty="0" err="1"/>
              <a:t>vel</a:t>
            </a:r>
            <a:r>
              <a:rPr lang="en-US" dirty="0"/>
              <a:t> </a:t>
            </a:r>
            <a:r>
              <a:rPr lang="en-US" dirty="0" err="1"/>
              <a:t>eu</a:t>
            </a:r>
            <a:r>
              <a:rPr lang="en-US" dirty="0"/>
              <a:t>. Duo </a:t>
            </a:r>
            <a:r>
              <a:rPr lang="en-US" dirty="0" err="1"/>
              <a:t>porro</a:t>
            </a:r>
            <a:r>
              <a:rPr lang="en-US" dirty="0"/>
              <a:t> </a:t>
            </a:r>
            <a:r>
              <a:rPr lang="en-US" dirty="0" err="1"/>
              <a:t>assum</a:t>
            </a:r>
            <a:r>
              <a:rPr lang="en-US" dirty="0"/>
              <a:t> an. Ad </a:t>
            </a:r>
            <a:r>
              <a:rPr lang="en-US" dirty="0" err="1"/>
              <a:t>diam</a:t>
            </a:r>
            <a:r>
              <a:rPr lang="en-US" dirty="0"/>
              <a:t> nihil </a:t>
            </a:r>
            <a:r>
              <a:rPr lang="en-US" dirty="0" err="1"/>
              <a:t>scriptorem</a:t>
            </a:r>
            <a:r>
              <a:rPr lang="en-US" dirty="0"/>
              <a:t> </a:t>
            </a:r>
            <a:r>
              <a:rPr lang="en-US" dirty="0" err="1"/>
              <a:t>mel</a:t>
            </a:r>
            <a:r>
              <a:rPr lang="en-US" dirty="0"/>
              <a:t>.</a:t>
            </a:r>
            <a:endParaRPr lang="uk-UA" dirty="0"/>
          </a:p>
        </p:txBody>
      </p:sp>
      <p:sp>
        <p:nvSpPr>
          <p:cNvPr id="17" name="Slide Number Placeholder 5"/>
          <p:cNvSpPr>
            <a:spLocks noGrp="1"/>
          </p:cNvSpPr>
          <p:nvPr>
            <p:ph type="sldNum" sz="quarter" idx="4"/>
          </p:nvPr>
        </p:nvSpPr>
        <p:spPr>
          <a:xfrm>
            <a:off x="1030288" y="12249150"/>
            <a:ext cx="866245" cy="730250"/>
          </a:xfrm>
          <a:prstGeom prst="rect">
            <a:avLst/>
          </a:prstGeom>
        </p:spPr>
        <p:txBody>
          <a:bodyPr vert="horz" wrap="none" lIns="0" tIns="0" rIns="0" bIns="0" rtlCol="0" anchor="ctr"/>
          <a:lstStyle>
            <a:lvl1pPr algn="ctr">
              <a:defRPr sz="3600">
                <a:solidFill>
                  <a:schemeClr val="tx1">
                    <a:tint val="75000"/>
                  </a:schemeClr>
                </a:solidFill>
              </a:defRPr>
            </a:lvl1pPr>
          </a:lstStyle>
          <a:p>
            <a:fld id="{1CBEB304-04D3-4FB0-B997-B167F10645C8}" type="slidenum">
              <a:rPr lang="uk-UA" smtClean="0"/>
              <a:pPr/>
              <a:t>‹#›</a:t>
            </a:fld>
            <a:endParaRPr lang="uk-UA" dirty="0"/>
          </a:p>
        </p:txBody>
      </p:sp>
    </p:spTree>
    <p:extLst>
      <p:ext uri="{BB962C8B-B14F-4D97-AF65-F5344CB8AC3E}">
        <p14:creationId xmlns:p14="http://schemas.microsoft.com/office/powerpoint/2010/main" val="21125535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atio">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1030288" y="736600"/>
            <a:ext cx="2044800" cy="1623600"/>
          </a:xfrm>
          <a:prstGeom prst="rect">
            <a:avLst/>
          </a:prstGeom>
        </p:spPr>
        <p:txBody>
          <a:bodyPr anchor="ctr"/>
          <a:lstStyle>
            <a:lvl1pPr marL="0" indent="0" algn="ctr">
              <a:buNone/>
              <a:defRPr sz="2800"/>
            </a:lvl1pPr>
          </a:lstStyle>
          <a:p>
            <a:endParaRPr lang="uk-UA"/>
          </a:p>
        </p:txBody>
      </p:sp>
      <p:sp>
        <p:nvSpPr>
          <p:cNvPr id="44" name="Text Placeholder 41"/>
          <p:cNvSpPr>
            <a:spLocks noGrp="1"/>
          </p:cNvSpPr>
          <p:nvPr>
            <p:ph type="body" sz="quarter" idx="17" hasCustomPrompt="1"/>
          </p:nvPr>
        </p:nvSpPr>
        <p:spPr>
          <a:xfrm>
            <a:off x="3549651" y="1434266"/>
            <a:ext cx="17282320" cy="2385268"/>
          </a:xfrm>
          <a:prstGeom prst="rect">
            <a:avLst/>
          </a:prstGeom>
        </p:spPr>
        <p:txBody>
          <a:bodyPr wrap="square" lIns="0" tIns="0" rIns="0" bIns="0">
            <a:spAutoFit/>
          </a:bodyPr>
          <a:lstStyle>
            <a:lvl1pPr marL="0" indent="0">
              <a:lnSpc>
                <a:spcPts val="18600"/>
              </a:lnSpc>
              <a:spcBef>
                <a:spcPts val="0"/>
              </a:spcBef>
              <a:buNone/>
              <a:defRPr sz="17600" b="1" spc="300">
                <a:latin typeface="+mj-lt"/>
              </a:defRPr>
            </a:lvl1pPr>
          </a:lstStyle>
          <a:p>
            <a:pPr lvl="0"/>
            <a:r>
              <a:rPr lang="en-US" dirty="0"/>
              <a:t>Sales ratio</a:t>
            </a:r>
            <a:endParaRPr lang="uk-UA" dirty="0"/>
          </a:p>
        </p:txBody>
      </p:sp>
      <p:sp>
        <p:nvSpPr>
          <p:cNvPr id="45" name="Text Placeholder 41"/>
          <p:cNvSpPr>
            <a:spLocks noGrp="1"/>
          </p:cNvSpPr>
          <p:nvPr>
            <p:ph type="body" sz="quarter" idx="18" hasCustomPrompt="1"/>
          </p:nvPr>
        </p:nvSpPr>
        <p:spPr>
          <a:xfrm>
            <a:off x="3549649" y="4283006"/>
            <a:ext cx="17283113" cy="2616101"/>
          </a:xfrm>
          <a:prstGeom prst="rect">
            <a:avLst/>
          </a:prstGeom>
        </p:spPr>
        <p:txBody>
          <a:bodyPr wrap="square" lIns="0" tIns="0" rIns="0" bIns="0">
            <a:spAutoFit/>
          </a:bodyPr>
          <a:lstStyle>
            <a:lvl1pPr marL="0" indent="0">
              <a:lnSpc>
                <a:spcPts val="5100"/>
              </a:lnSpc>
              <a:spcBef>
                <a:spcPts val="0"/>
              </a:spcBef>
              <a:buNone/>
              <a:defRPr sz="3600"/>
            </a:lvl1pPr>
          </a:lstStyle>
          <a:p>
            <a:pPr lvl="0"/>
            <a:r>
              <a:rPr lang="pt-BR" dirty="0"/>
              <a:t>Lorem ipsum dolor sit amet, cons tetuer adipiscing elit, sed diam nonummy nibh eu is mod tincidunt ut laoreet dolore ag na aliqu am erat volutpat. Ut wisi enim ad min veni am, quis aliqu am erat. Nost rud exerci tati lobortis nis ut aliquip ex. Lor em etuer adipis cing elit, sed diam nonummy nibh amet euismod.</a:t>
            </a:r>
            <a:endParaRPr lang="uk-UA" dirty="0"/>
          </a:p>
        </p:txBody>
      </p:sp>
      <p:sp>
        <p:nvSpPr>
          <p:cNvPr id="17" name="Slide Number Placeholder 5"/>
          <p:cNvSpPr>
            <a:spLocks noGrp="1"/>
          </p:cNvSpPr>
          <p:nvPr>
            <p:ph type="sldNum" sz="quarter" idx="4"/>
          </p:nvPr>
        </p:nvSpPr>
        <p:spPr>
          <a:xfrm>
            <a:off x="1030288" y="12249150"/>
            <a:ext cx="866245" cy="730250"/>
          </a:xfrm>
          <a:prstGeom prst="rect">
            <a:avLst/>
          </a:prstGeom>
        </p:spPr>
        <p:txBody>
          <a:bodyPr vert="horz" wrap="none" lIns="0" tIns="0" rIns="0" bIns="0" rtlCol="0" anchor="ctr"/>
          <a:lstStyle>
            <a:lvl1pPr algn="ctr">
              <a:defRPr sz="3600">
                <a:solidFill>
                  <a:schemeClr val="tx1">
                    <a:tint val="75000"/>
                  </a:schemeClr>
                </a:solidFill>
              </a:defRPr>
            </a:lvl1pPr>
          </a:lstStyle>
          <a:p>
            <a:fld id="{1CBEB304-04D3-4FB0-B997-B167F10645C8}" type="slidenum">
              <a:rPr lang="uk-UA" smtClean="0"/>
              <a:pPr/>
              <a:t>‹#›</a:t>
            </a:fld>
            <a:endParaRPr lang="uk-UA" dirty="0"/>
          </a:p>
        </p:txBody>
      </p:sp>
      <p:sp>
        <p:nvSpPr>
          <p:cNvPr id="6" name="Text Placeholder 41"/>
          <p:cNvSpPr>
            <a:spLocks noGrp="1"/>
          </p:cNvSpPr>
          <p:nvPr>
            <p:ph type="body" sz="quarter" idx="20" hasCustomPrompt="1"/>
          </p:nvPr>
        </p:nvSpPr>
        <p:spPr>
          <a:xfrm>
            <a:off x="3549650" y="10744199"/>
            <a:ext cx="4681538" cy="654025"/>
          </a:xfrm>
          <a:prstGeom prst="rect">
            <a:avLst/>
          </a:prstGeom>
        </p:spPr>
        <p:txBody>
          <a:bodyPr wrap="square" lIns="0" tIns="0" rIns="0" bIns="0">
            <a:spAutoFit/>
          </a:bodyPr>
          <a:lstStyle>
            <a:lvl1pPr marL="0" indent="0">
              <a:lnSpc>
                <a:spcPts val="5100"/>
              </a:lnSpc>
              <a:spcBef>
                <a:spcPts val="0"/>
              </a:spcBef>
              <a:buNone/>
              <a:defRPr sz="3600"/>
            </a:lvl1pPr>
          </a:lstStyle>
          <a:p>
            <a:pPr lvl="0"/>
            <a:r>
              <a:rPr lang="en-US" dirty="0"/>
              <a:t>Et duo </a:t>
            </a:r>
            <a:r>
              <a:rPr lang="en-US" dirty="0" err="1"/>
              <a:t>ullum</a:t>
            </a:r>
            <a:r>
              <a:rPr lang="en-US" dirty="0"/>
              <a:t> </a:t>
            </a:r>
            <a:r>
              <a:rPr lang="en-US" dirty="0" err="1"/>
              <a:t>iner</a:t>
            </a:r>
            <a:r>
              <a:rPr lang="en-US" dirty="0"/>
              <a:t> </a:t>
            </a:r>
            <a:r>
              <a:rPr lang="en-US" dirty="0" err="1"/>
              <a:t>nis</a:t>
            </a:r>
            <a:endParaRPr lang="uk-UA" dirty="0"/>
          </a:p>
        </p:txBody>
      </p:sp>
      <p:sp>
        <p:nvSpPr>
          <p:cNvPr id="7" name="Text Placeholder 41"/>
          <p:cNvSpPr>
            <a:spLocks noGrp="1"/>
          </p:cNvSpPr>
          <p:nvPr>
            <p:ph type="body" sz="quarter" idx="21" hasCustomPrompt="1"/>
          </p:nvPr>
        </p:nvSpPr>
        <p:spPr>
          <a:xfrm>
            <a:off x="16150433" y="10744199"/>
            <a:ext cx="4681538" cy="600870"/>
          </a:xfrm>
          <a:prstGeom prst="rect">
            <a:avLst/>
          </a:prstGeom>
        </p:spPr>
        <p:txBody>
          <a:bodyPr wrap="square" lIns="0" tIns="0" rIns="0" bIns="0">
            <a:spAutoFit/>
          </a:bodyPr>
          <a:lstStyle>
            <a:lvl1pPr marL="0" indent="0">
              <a:lnSpc>
                <a:spcPts val="5100"/>
              </a:lnSpc>
              <a:spcBef>
                <a:spcPts val="0"/>
              </a:spcBef>
              <a:buNone/>
              <a:defRPr sz="3600"/>
            </a:lvl1pPr>
          </a:lstStyle>
          <a:p>
            <a:pPr lvl="0"/>
            <a:r>
              <a:rPr lang="en-US" dirty="0" err="1"/>
              <a:t>Nec</a:t>
            </a:r>
            <a:r>
              <a:rPr lang="en-US" dirty="0"/>
              <a:t> </a:t>
            </a:r>
            <a:r>
              <a:rPr lang="en-US" dirty="0" err="1"/>
              <a:t>ut</a:t>
            </a:r>
            <a:r>
              <a:rPr lang="en-US" dirty="0"/>
              <a:t> </a:t>
            </a:r>
            <a:r>
              <a:rPr lang="en-US" dirty="0" err="1"/>
              <a:t>fabulas</a:t>
            </a:r>
            <a:r>
              <a:rPr lang="en-US" dirty="0"/>
              <a:t> </a:t>
            </a:r>
            <a:r>
              <a:rPr lang="en-US" dirty="0" err="1"/>
              <a:t>vocius</a:t>
            </a:r>
            <a:endParaRPr lang="uk-UA" dirty="0"/>
          </a:p>
        </p:txBody>
      </p:sp>
      <p:sp>
        <p:nvSpPr>
          <p:cNvPr id="8" name="Text Placeholder 41"/>
          <p:cNvSpPr>
            <a:spLocks noGrp="1"/>
          </p:cNvSpPr>
          <p:nvPr>
            <p:ph type="body" sz="quarter" idx="22" hasCustomPrompt="1"/>
          </p:nvPr>
        </p:nvSpPr>
        <p:spPr>
          <a:xfrm>
            <a:off x="9850437" y="10744199"/>
            <a:ext cx="4681538" cy="600870"/>
          </a:xfrm>
          <a:prstGeom prst="rect">
            <a:avLst/>
          </a:prstGeom>
        </p:spPr>
        <p:txBody>
          <a:bodyPr wrap="square" lIns="0" tIns="0" rIns="0" bIns="0">
            <a:spAutoFit/>
          </a:bodyPr>
          <a:lstStyle>
            <a:lvl1pPr marL="0" indent="0">
              <a:lnSpc>
                <a:spcPts val="5100"/>
              </a:lnSpc>
              <a:spcBef>
                <a:spcPts val="0"/>
              </a:spcBef>
              <a:buNone/>
              <a:defRPr sz="3600"/>
            </a:lvl1pPr>
          </a:lstStyle>
          <a:p>
            <a:pPr lvl="0"/>
            <a:r>
              <a:rPr lang="en-US" dirty="0"/>
              <a:t>Lorem ipsum dolor </a:t>
            </a:r>
            <a:r>
              <a:rPr lang="en-US" dirty="0" err="1"/>
              <a:t>si</a:t>
            </a:r>
            <a:endParaRPr lang="uk-UA" dirty="0"/>
          </a:p>
        </p:txBody>
      </p:sp>
      <p:sp>
        <p:nvSpPr>
          <p:cNvPr id="4" name="Chart Placeholder 3"/>
          <p:cNvSpPr>
            <a:spLocks noGrp="1"/>
          </p:cNvSpPr>
          <p:nvPr>
            <p:ph type="chart" sz="quarter" idx="23"/>
          </p:nvPr>
        </p:nvSpPr>
        <p:spPr>
          <a:xfrm>
            <a:off x="3549650" y="6899275"/>
            <a:ext cx="4681538" cy="3844925"/>
          </a:xfrm>
          <a:prstGeom prst="rect">
            <a:avLst/>
          </a:prstGeom>
        </p:spPr>
        <p:txBody>
          <a:bodyPr anchor="ctr"/>
          <a:lstStyle>
            <a:lvl1pPr marL="0" indent="0" algn="ctr">
              <a:buNone/>
              <a:defRPr sz="2800"/>
            </a:lvl1pPr>
          </a:lstStyle>
          <a:p>
            <a:endParaRPr lang="uk-UA"/>
          </a:p>
        </p:txBody>
      </p:sp>
      <p:sp>
        <p:nvSpPr>
          <p:cNvPr id="11" name="Chart Placeholder 3"/>
          <p:cNvSpPr>
            <a:spLocks noGrp="1"/>
          </p:cNvSpPr>
          <p:nvPr>
            <p:ph type="chart" sz="quarter" idx="24"/>
          </p:nvPr>
        </p:nvSpPr>
        <p:spPr>
          <a:xfrm>
            <a:off x="9850437" y="6899275"/>
            <a:ext cx="4681538" cy="3844925"/>
          </a:xfrm>
          <a:prstGeom prst="rect">
            <a:avLst/>
          </a:prstGeom>
        </p:spPr>
        <p:txBody>
          <a:bodyPr anchor="ctr"/>
          <a:lstStyle>
            <a:lvl1pPr marL="0" indent="0" algn="ctr">
              <a:buNone/>
              <a:defRPr sz="2800"/>
            </a:lvl1pPr>
          </a:lstStyle>
          <a:p>
            <a:endParaRPr lang="uk-UA"/>
          </a:p>
        </p:txBody>
      </p:sp>
      <p:sp>
        <p:nvSpPr>
          <p:cNvPr id="12" name="Chart Placeholder 3"/>
          <p:cNvSpPr>
            <a:spLocks noGrp="1"/>
          </p:cNvSpPr>
          <p:nvPr>
            <p:ph type="chart" sz="quarter" idx="25"/>
          </p:nvPr>
        </p:nvSpPr>
        <p:spPr>
          <a:xfrm>
            <a:off x="16151225" y="6899275"/>
            <a:ext cx="4681538" cy="3844925"/>
          </a:xfrm>
          <a:prstGeom prst="rect">
            <a:avLst/>
          </a:prstGeom>
        </p:spPr>
        <p:txBody>
          <a:bodyPr anchor="ctr"/>
          <a:lstStyle>
            <a:lvl1pPr marL="0" indent="0" algn="ctr">
              <a:buNone/>
              <a:defRPr sz="2800"/>
            </a:lvl1pPr>
          </a:lstStyle>
          <a:p>
            <a:endParaRPr lang="uk-UA"/>
          </a:p>
        </p:txBody>
      </p:sp>
    </p:spTree>
    <p:extLst>
      <p:ext uri="{BB962C8B-B14F-4D97-AF65-F5344CB8AC3E}">
        <p14:creationId xmlns:p14="http://schemas.microsoft.com/office/powerpoint/2010/main" val="19671821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Numeric information">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1030288" y="736600"/>
            <a:ext cx="2044800" cy="1623600"/>
          </a:xfrm>
          <a:prstGeom prst="rect">
            <a:avLst/>
          </a:prstGeom>
        </p:spPr>
        <p:txBody>
          <a:bodyPr anchor="ctr"/>
          <a:lstStyle>
            <a:lvl1pPr marL="0" indent="0" algn="ctr">
              <a:buNone/>
              <a:defRPr sz="2800"/>
            </a:lvl1pPr>
          </a:lstStyle>
          <a:p>
            <a:endParaRPr lang="uk-UA" dirty="0"/>
          </a:p>
        </p:txBody>
      </p:sp>
      <p:sp>
        <p:nvSpPr>
          <p:cNvPr id="44" name="Text Placeholder 41"/>
          <p:cNvSpPr>
            <a:spLocks noGrp="1"/>
          </p:cNvSpPr>
          <p:nvPr>
            <p:ph type="body" sz="quarter" idx="17" hasCustomPrompt="1"/>
          </p:nvPr>
        </p:nvSpPr>
        <p:spPr>
          <a:xfrm>
            <a:off x="3549651" y="6653966"/>
            <a:ext cx="17282320" cy="4770537"/>
          </a:xfrm>
          <a:prstGeom prst="rect">
            <a:avLst/>
          </a:prstGeom>
        </p:spPr>
        <p:txBody>
          <a:bodyPr wrap="square" lIns="0" tIns="0" rIns="0" bIns="0">
            <a:spAutoFit/>
          </a:bodyPr>
          <a:lstStyle>
            <a:lvl1pPr marL="0" indent="0" algn="ctr">
              <a:lnSpc>
                <a:spcPts val="18600"/>
              </a:lnSpc>
              <a:spcBef>
                <a:spcPts val="0"/>
              </a:spcBef>
              <a:buNone/>
              <a:defRPr sz="17600" b="1" spc="300">
                <a:solidFill>
                  <a:schemeClr val="accent1"/>
                </a:solidFill>
                <a:latin typeface="+mj-lt"/>
              </a:defRPr>
            </a:lvl1pPr>
          </a:lstStyle>
          <a:p>
            <a:pPr lvl="0"/>
            <a:r>
              <a:rPr lang="en-US" dirty="0"/>
              <a:t>customer</a:t>
            </a:r>
            <a:r>
              <a:rPr lang="uk-UA" dirty="0"/>
              <a:t/>
            </a:r>
            <a:br>
              <a:rPr lang="uk-UA" dirty="0"/>
            </a:br>
            <a:r>
              <a:rPr lang="en-US" dirty="0"/>
              <a:t>satisfaction</a:t>
            </a:r>
            <a:endParaRPr lang="uk-UA" dirty="0"/>
          </a:p>
        </p:txBody>
      </p:sp>
      <p:sp>
        <p:nvSpPr>
          <p:cNvPr id="17" name="Slide Number Placeholder 5"/>
          <p:cNvSpPr>
            <a:spLocks noGrp="1"/>
          </p:cNvSpPr>
          <p:nvPr>
            <p:ph type="sldNum" sz="quarter" idx="4"/>
          </p:nvPr>
        </p:nvSpPr>
        <p:spPr>
          <a:xfrm>
            <a:off x="1030288" y="12249150"/>
            <a:ext cx="866245" cy="730250"/>
          </a:xfrm>
          <a:prstGeom prst="rect">
            <a:avLst/>
          </a:prstGeom>
        </p:spPr>
        <p:txBody>
          <a:bodyPr vert="horz" wrap="none" lIns="0" tIns="0" rIns="0" bIns="0" rtlCol="0" anchor="ctr"/>
          <a:lstStyle>
            <a:lvl1pPr algn="ctr">
              <a:defRPr sz="3600">
                <a:solidFill>
                  <a:schemeClr val="tx1">
                    <a:tint val="75000"/>
                  </a:schemeClr>
                </a:solidFill>
              </a:defRPr>
            </a:lvl1pPr>
          </a:lstStyle>
          <a:p>
            <a:fld id="{1CBEB304-04D3-4FB0-B997-B167F10645C8}" type="slidenum">
              <a:rPr lang="uk-UA" smtClean="0"/>
              <a:pPr/>
              <a:t>‹#›</a:t>
            </a:fld>
            <a:endParaRPr lang="uk-UA" dirty="0"/>
          </a:p>
        </p:txBody>
      </p:sp>
      <p:sp>
        <p:nvSpPr>
          <p:cNvPr id="6" name="Text Placeholder 41"/>
          <p:cNvSpPr>
            <a:spLocks noGrp="1"/>
          </p:cNvSpPr>
          <p:nvPr>
            <p:ph type="body" sz="quarter" idx="18" hasCustomPrompt="1"/>
          </p:nvPr>
        </p:nvSpPr>
        <p:spPr>
          <a:xfrm>
            <a:off x="3549651" y="736600"/>
            <a:ext cx="17282320" cy="6463308"/>
          </a:xfrm>
          <a:prstGeom prst="rect">
            <a:avLst/>
          </a:prstGeom>
        </p:spPr>
        <p:txBody>
          <a:bodyPr wrap="square" lIns="0" tIns="0" rIns="0" bIns="0">
            <a:normAutofit/>
          </a:bodyPr>
          <a:lstStyle>
            <a:lvl1pPr marL="0" indent="0" algn="ctr">
              <a:lnSpc>
                <a:spcPct val="100000"/>
              </a:lnSpc>
              <a:spcBef>
                <a:spcPts val="0"/>
              </a:spcBef>
              <a:buNone/>
              <a:defRPr sz="42000" b="1" spc="300">
                <a:solidFill>
                  <a:schemeClr val="tx1"/>
                </a:solidFill>
                <a:latin typeface="+mj-lt"/>
              </a:defRPr>
            </a:lvl1pPr>
          </a:lstStyle>
          <a:p>
            <a:pPr lvl="0"/>
            <a:r>
              <a:rPr lang="en-US" dirty="0"/>
              <a:t>99%</a:t>
            </a:r>
            <a:endParaRPr lang="uk-UA" dirty="0"/>
          </a:p>
        </p:txBody>
      </p:sp>
    </p:spTree>
    <p:extLst>
      <p:ext uri="{BB962C8B-B14F-4D97-AF65-F5344CB8AC3E}">
        <p14:creationId xmlns:p14="http://schemas.microsoft.com/office/powerpoint/2010/main" val="734075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1030288" y="736600"/>
            <a:ext cx="2044800" cy="1623600"/>
          </a:xfrm>
          <a:prstGeom prst="rect">
            <a:avLst/>
          </a:prstGeom>
        </p:spPr>
        <p:txBody>
          <a:bodyPr anchor="ctr"/>
          <a:lstStyle>
            <a:lvl1pPr marL="0" indent="0" algn="ctr">
              <a:buNone/>
              <a:defRPr sz="2800"/>
            </a:lvl1pPr>
          </a:lstStyle>
          <a:p>
            <a:endParaRPr lang="uk-UA"/>
          </a:p>
        </p:txBody>
      </p:sp>
      <p:sp>
        <p:nvSpPr>
          <p:cNvPr id="44" name="Text Placeholder 41"/>
          <p:cNvSpPr>
            <a:spLocks noGrp="1"/>
          </p:cNvSpPr>
          <p:nvPr>
            <p:ph type="body" sz="quarter" idx="17" hasCustomPrompt="1"/>
          </p:nvPr>
        </p:nvSpPr>
        <p:spPr>
          <a:xfrm>
            <a:off x="3549649" y="1434266"/>
            <a:ext cx="17283113" cy="2385268"/>
          </a:xfrm>
          <a:prstGeom prst="rect">
            <a:avLst/>
          </a:prstGeom>
        </p:spPr>
        <p:txBody>
          <a:bodyPr wrap="square" lIns="0" tIns="0" rIns="0" bIns="0">
            <a:spAutoFit/>
          </a:bodyPr>
          <a:lstStyle>
            <a:lvl1pPr marL="0" indent="0">
              <a:lnSpc>
                <a:spcPts val="18600"/>
              </a:lnSpc>
              <a:spcBef>
                <a:spcPts val="0"/>
              </a:spcBef>
              <a:buNone/>
              <a:defRPr sz="17600" spc="300">
                <a:latin typeface="+mj-lt"/>
              </a:defRPr>
            </a:lvl1pPr>
          </a:lstStyle>
          <a:p>
            <a:pPr lvl="0"/>
            <a:r>
              <a:rPr lang="en-US" dirty="0"/>
              <a:t>Agenda</a:t>
            </a:r>
            <a:endParaRPr lang="uk-UA" dirty="0"/>
          </a:p>
        </p:txBody>
      </p:sp>
      <p:sp>
        <p:nvSpPr>
          <p:cNvPr id="45" name="Text Placeholder 41"/>
          <p:cNvSpPr>
            <a:spLocks noGrp="1"/>
          </p:cNvSpPr>
          <p:nvPr>
            <p:ph type="body" sz="quarter" idx="18" hasCustomPrompt="1"/>
          </p:nvPr>
        </p:nvSpPr>
        <p:spPr>
          <a:xfrm>
            <a:off x="3549650" y="4283006"/>
            <a:ext cx="17283112" cy="2616101"/>
          </a:xfrm>
          <a:prstGeom prst="rect">
            <a:avLst/>
          </a:prstGeom>
        </p:spPr>
        <p:txBody>
          <a:bodyPr wrap="square" lIns="0" tIns="0" rIns="0" bIns="0">
            <a:spAutoFit/>
          </a:bodyPr>
          <a:lstStyle>
            <a:lvl1pPr marL="0" indent="0">
              <a:lnSpc>
                <a:spcPts val="5100"/>
              </a:lnSpc>
              <a:spcBef>
                <a:spcPts val="0"/>
              </a:spcBef>
              <a:buNone/>
              <a:defRPr sz="3600"/>
            </a:lvl1pPr>
          </a:lstStyle>
          <a:p>
            <a:pPr lvl="0"/>
            <a:r>
              <a:rPr lang="pt-BR" dirty="0"/>
              <a:t>Ei audire vivendum iracundia pro, assum noster pro an, conceptam mnesarchum eam te. Mea partem alienum ad, eu legere aliquid mei. Ad nam diam dolore persecuti, sit at alia movet platonem.</a:t>
            </a:r>
            <a:r>
              <a:rPr lang="uk-UA" dirty="0"/>
              <a:t> </a:t>
            </a:r>
            <a:r>
              <a:rPr lang="en-US" dirty="0" err="1"/>
              <a:t>Velit</a:t>
            </a:r>
            <a:r>
              <a:rPr lang="en-US" dirty="0"/>
              <a:t> </a:t>
            </a:r>
            <a:r>
              <a:rPr lang="en-US" dirty="0" err="1"/>
              <a:t>everti</a:t>
            </a:r>
            <a:r>
              <a:rPr lang="en-US" dirty="0"/>
              <a:t> </a:t>
            </a:r>
            <a:r>
              <a:rPr lang="en-US" dirty="0" err="1"/>
              <a:t>docendi</a:t>
            </a:r>
            <a:r>
              <a:rPr lang="en-US" dirty="0"/>
              <a:t> </a:t>
            </a:r>
            <a:r>
              <a:rPr lang="en-US" dirty="0" err="1"/>
              <a:t>sed</a:t>
            </a:r>
            <a:r>
              <a:rPr lang="en-US" dirty="0"/>
              <a:t> </a:t>
            </a:r>
            <a:r>
              <a:rPr lang="en-US" dirty="0" err="1"/>
              <a:t>ei</a:t>
            </a:r>
            <a:r>
              <a:rPr lang="en-US" dirty="0"/>
              <a:t>, vis ne </a:t>
            </a:r>
            <a:r>
              <a:rPr lang="en-US" dirty="0" err="1"/>
              <a:t>dicunt</a:t>
            </a:r>
            <a:r>
              <a:rPr lang="en-US" dirty="0"/>
              <a:t> </a:t>
            </a:r>
            <a:r>
              <a:rPr lang="en-US" dirty="0" err="1"/>
              <a:t>vivendum</a:t>
            </a:r>
            <a:r>
              <a:rPr lang="en-US" dirty="0"/>
              <a:t>. Sea an </a:t>
            </a:r>
            <a:r>
              <a:rPr lang="en-US" dirty="0" err="1"/>
              <a:t>oratio</a:t>
            </a:r>
            <a:r>
              <a:rPr lang="en-US" dirty="0"/>
              <a:t> </a:t>
            </a:r>
            <a:r>
              <a:rPr lang="en-US" dirty="0" err="1"/>
              <a:t>quaestio</a:t>
            </a:r>
            <a:r>
              <a:rPr lang="en-US" dirty="0"/>
              <a:t>, </a:t>
            </a:r>
            <a:r>
              <a:rPr lang="en-US" dirty="0" err="1"/>
              <a:t>ocurreret</a:t>
            </a:r>
            <a:r>
              <a:rPr lang="en-US" dirty="0"/>
              <a:t> et </a:t>
            </a:r>
            <a:r>
              <a:rPr lang="en-US" dirty="0" err="1"/>
              <a:t>usu</a:t>
            </a:r>
            <a:r>
              <a:rPr lang="en-US" dirty="0"/>
              <a:t>, </a:t>
            </a:r>
            <a:r>
              <a:rPr lang="en-US" dirty="0" err="1"/>
              <a:t>percipitur</a:t>
            </a:r>
            <a:r>
              <a:rPr lang="en-US" dirty="0"/>
              <a:t> </a:t>
            </a:r>
            <a:r>
              <a:rPr lang="en-US" dirty="0" err="1"/>
              <a:t>mel</a:t>
            </a:r>
            <a:r>
              <a:rPr lang="en-US" dirty="0"/>
              <a:t>.</a:t>
            </a:r>
            <a:endParaRPr lang="uk-UA" dirty="0"/>
          </a:p>
        </p:txBody>
      </p:sp>
      <p:sp>
        <p:nvSpPr>
          <p:cNvPr id="17" name="Slide Number Placeholder 5"/>
          <p:cNvSpPr>
            <a:spLocks noGrp="1"/>
          </p:cNvSpPr>
          <p:nvPr>
            <p:ph type="sldNum" sz="quarter" idx="4"/>
          </p:nvPr>
        </p:nvSpPr>
        <p:spPr>
          <a:xfrm>
            <a:off x="1030288" y="12249150"/>
            <a:ext cx="866245" cy="730250"/>
          </a:xfrm>
          <a:prstGeom prst="rect">
            <a:avLst/>
          </a:prstGeom>
        </p:spPr>
        <p:txBody>
          <a:bodyPr vert="horz" wrap="none" lIns="0" tIns="0" rIns="0" bIns="0" rtlCol="0" anchor="ctr"/>
          <a:lstStyle>
            <a:lvl1pPr algn="ctr">
              <a:defRPr sz="3600">
                <a:solidFill>
                  <a:schemeClr val="tx1">
                    <a:tint val="75000"/>
                  </a:schemeClr>
                </a:solidFill>
              </a:defRPr>
            </a:lvl1pPr>
          </a:lstStyle>
          <a:p>
            <a:fld id="{1CBEB304-04D3-4FB0-B997-B167F10645C8}" type="slidenum">
              <a:rPr lang="uk-UA" smtClean="0"/>
              <a:pPr/>
              <a:t>‹#›</a:t>
            </a:fld>
            <a:endParaRPr lang="uk-UA" dirty="0"/>
          </a:p>
        </p:txBody>
      </p:sp>
      <p:sp>
        <p:nvSpPr>
          <p:cNvPr id="8" name="Text Placeholder 41"/>
          <p:cNvSpPr>
            <a:spLocks noGrp="1"/>
          </p:cNvSpPr>
          <p:nvPr>
            <p:ph type="body" sz="quarter" idx="20" hasCustomPrompt="1"/>
          </p:nvPr>
        </p:nvSpPr>
        <p:spPr>
          <a:xfrm>
            <a:off x="3549649" y="7813198"/>
            <a:ext cx="4681539" cy="1615827"/>
          </a:xfrm>
          <a:prstGeom prst="rect">
            <a:avLst/>
          </a:prstGeom>
        </p:spPr>
        <p:txBody>
          <a:bodyPr wrap="square" lIns="0" tIns="0" rIns="0" bIns="0">
            <a:spAutoFit/>
          </a:bodyPr>
          <a:lstStyle>
            <a:lvl1pPr marL="0" indent="0">
              <a:lnSpc>
                <a:spcPts val="12600"/>
              </a:lnSpc>
              <a:spcBef>
                <a:spcPts val="0"/>
              </a:spcBef>
              <a:buNone/>
              <a:defRPr sz="12000" spc="300">
                <a:latin typeface="+mj-lt"/>
              </a:defRPr>
            </a:lvl1pPr>
          </a:lstStyle>
          <a:p>
            <a:pPr lvl="0"/>
            <a:r>
              <a:rPr lang="uk-UA" dirty="0"/>
              <a:t>9:00</a:t>
            </a:r>
          </a:p>
        </p:txBody>
      </p:sp>
      <p:sp>
        <p:nvSpPr>
          <p:cNvPr id="9" name="Text Placeholder 41"/>
          <p:cNvSpPr>
            <a:spLocks noGrp="1"/>
          </p:cNvSpPr>
          <p:nvPr>
            <p:ph type="body" sz="quarter" idx="21" hasCustomPrompt="1"/>
          </p:nvPr>
        </p:nvSpPr>
        <p:spPr>
          <a:xfrm>
            <a:off x="3549649" y="9474219"/>
            <a:ext cx="4679950" cy="1908921"/>
          </a:xfrm>
          <a:prstGeom prst="rect">
            <a:avLst/>
          </a:prstGeom>
        </p:spPr>
        <p:txBody>
          <a:bodyPr wrap="square" lIns="0" tIns="0" rIns="0" bIns="0">
            <a:spAutoFit/>
          </a:bodyPr>
          <a:lstStyle>
            <a:lvl1pPr marL="0" indent="0">
              <a:lnSpc>
                <a:spcPts val="5100"/>
              </a:lnSpc>
              <a:spcBef>
                <a:spcPts val="0"/>
              </a:spcBef>
              <a:buNone/>
              <a:defRPr sz="3600"/>
            </a:lvl1pPr>
          </a:lstStyle>
          <a:p>
            <a:pPr lvl="0"/>
            <a:r>
              <a:rPr lang="en-US" dirty="0"/>
              <a:t>Lorem ipsum dolor sit, on ipsum mag </a:t>
            </a:r>
            <a:r>
              <a:rPr lang="en-US" dirty="0" err="1"/>
              <a:t>na</a:t>
            </a:r>
            <a:r>
              <a:rPr lang="en-US" dirty="0"/>
              <a:t> sit cons </a:t>
            </a:r>
            <a:r>
              <a:rPr lang="en-US" dirty="0" err="1"/>
              <a:t>ecte</a:t>
            </a:r>
            <a:r>
              <a:rPr lang="en-US" dirty="0"/>
              <a:t> </a:t>
            </a:r>
            <a:r>
              <a:rPr lang="en-US" dirty="0" err="1"/>
              <a:t>tuere</a:t>
            </a:r>
            <a:r>
              <a:rPr lang="en-US" dirty="0"/>
              <a:t>.</a:t>
            </a:r>
            <a:endParaRPr lang="uk-UA" dirty="0"/>
          </a:p>
        </p:txBody>
      </p:sp>
      <p:sp>
        <p:nvSpPr>
          <p:cNvPr id="10" name="Text Placeholder 41"/>
          <p:cNvSpPr>
            <a:spLocks noGrp="1"/>
          </p:cNvSpPr>
          <p:nvPr>
            <p:ph type="body" sz="quarter" idx="22" hasCustomPrompt="1"/>
          </p:nvPr>
        </p:nvSpPr>
        <p:spPr>
          <a:xfrm>
            <a:off x="16151225" y="7813198"/>
            <a:ext cx="4681539" cy="1615827"/>
          </a:xfrm>
          <a:prstGeom prst="rect">
            <a:avLst/>
          </a:prstGeom>
        </p:spPr>
        <p:txBody>
          <a:bodyPr wrap="square" lIns="0" tIns="0" rIns="0" bIns="0">
            <a:spAutoFit/>
          </a:bodyPr>
          <a:lstStyle>
            <a:lvl1pPr marL="0" indent="0">
              <a:lnSpc>
                <a:spcPts val="12600"/>
              </a:lnSpc>
              <a:spcBef>
                <a:spcPts val="0"/>
              </a:spcBef>
              <a:buNone/>
              <a:defRPr sz="12000" spc="300">
                <a:latin typeface="+mj-lt"/>
              </a:defRPr>
            </a:lvl1pPr>
          </a:lstStyle>
          <a:p>
            <a:pPr lvl="0"/>
            <a:r>
              <a:rPr lang="uk-UA" dirty="0"/>
              <a:t>14:00</a:t>
            </a:r>
          </a:p>
        </p:txBody>
      </p:sp>
      <p:sp>
        <p:nvSpPr>
          <p:cNvPr id="11" name="Text Placeholder 41"/>
          <p:cNvSpPr>
            <a:spLocks noGrp="1"/>
          </p:cNvSpPr>
          <p:nvPr>
            <p:ph type="body" sz="quarter" idx="23" hasCustomPrompt="1"/>
          </p:nvPr>
        </p:nvSpPr>
        <p:spPr>
          <a:xfrm>
            <a:off x="16151225" y="9474219"/>
            <a:ext cx="4679950" cy="1962076"/>
          </a:xfrm>
          <a:prstGeom prst="rect">
            <a:avLst/>
          </a:prstGeom>
        </p:spPr>
        <p:txBody>
          <a:bodyPr wrap="square" lIns="0" tIns="0" rIns="0" bIns="0">
            <a:spAutoFit/>
          </a:bodyPr>
          <a:lstStyle>
            <a:lvl1pPr marL="0" indent="0">
              <a:lnSpc>
                <a:spcPts val="5100"/>
              </a:lnSpc>
              <a:spcBef>
                <a:spcPts val="0"/>
              </a:spcBef>
              <a:buNone/>
              <a:defRPr sz="3600"/>
            </a:lvl1pPr>
          </a:lstStyle>
          <a:p>
            <a:pPr lvl="0"/>
            <a:r>
              <a:rPr lang="fr-FR" dirty="0"/>
              <a:t>Et duo </a:t>
            </a:r>
            <a:r>
              <a:rPr lang="fr-FR" dirty="0" err="1"/>
              <a:t>ullum</a:t>
            </a:r>
            <a:r>
              <a:rPr lang="fr-FR" dirty="0"/>
              <a:t> </a:t>
            </a:r>
            <a:r>
              <a:rPr lang="fr-FR" dirty="0" err="1"/>
              <a:t>iner</a:t>
            </a:r>
            <a:r>
              <a:rPr lang="fr-FR" dirty="0"/>
              <a:t> mis. Cu </a:t>
            </a:r>
            <a:r>
              <a:rPr lang="fr-FR" dirty="0" err="1"/>
              <a:t>raret</a:t>
            </a:r>
            <a:r>
              <a:rPr lang="fr-FR" dirty="0"/>
              <a:t> </a:t>
            </a:r>
            <a:r>
              <a:rPr lang="fr-FR" dirty="0" err="1"/>
              <a:t>wis</a:t>
            </a:r>
            <a:r>
              <a:rPr lang="fr-FR" dirty="0"/>
              <a:t> </a:t>
            </a:r>
            <a:r>
              <a:rPr lang="fr-FR" dirty="0" err="1"/>
              <a:t>tetuer</a:t>
            </a:r>
            <a:r>
              <a:rPr lang="fr-FR" dirty="0"/>
              <a:t> cons </a:t>
            </a:r>
            <a:r>
              <a:rPr lang="fr-FR" dirty="0" err="1"/>
              <a:t>ecte</a:t>
            </a:r>
            <a:r>
              <a:rPr lang="fr-FR" dirty="0"/>
              <a:t> tuer.</a:t>
            </a:r>
            <a:endParaRPr lang="uk-UA" dirty="0"/>
          </a:p>
        </p:txBody>
      </p:sp>
      <p:sp>
        <p:nvSpPr>
          <p:cNvPr id="12" name="Text Placeholder 41"/>
          <p:cNvSpPr>
            <a:spLocks noGrp="1"/>
          </p:cNvSpPr>
          <p:nvPr>
            <p:ph type="body" sz="quarter" idx="24" hasCustomPrompt="1"/>
          </p:nvPr>
        </p:nvSpPr>
        <p:spPr>
          <a:xfrm>
            <a:off x="9849642" y="7813198"/>
            <a:ext cx="4681539" cy="1615827"/>
          </a:xfrm>
          <a:prstGeom prst="rect">
            <a:avLst/>
          </a:prstGeom>
        </p:spPr>
        <p:txBody>
          <a:bodyPr wrap="square" lIns="0" tIns="0" rIns="0" bIns="0">
            <a:spAutoFit/>
          </a:bodyPr>
          <a:lstStyle>
            <a:lvl1pPr marL="0" indent="0">
              <a:lnSpc>
                <a:spcPts val="12600"/>
              </a:lnSpc>
              <a:spcBef>
                <a:spcPts val="0"/>
              </a:spcBef>
              <a:buNone/>
              <a:defRPr sz="12000" spc="300">
                <a:latin typeface="+mj-lt"/>
              </a:defRPr>
            </a:lvl1pPr>
          </a:lstStyle>
          <a:p>
            <a:pPr lvl="0"/>
            <a:r>
              <a:rPr lang="uk-UA" dirty="0"/>
              <a:t>1</a:t>
            </a:r>
            <a:r>
              <a:rPr lang="en-US" dirty="0"/>
              <a:t>2</a:t>
            </a:r>
            <a:r>
              <a:rPr lang="uk-UA" dirty="0"/>
              <a:t>:00</a:t>
            </a:r>
          </a:p>
        </p:txBody>
      </p:sp>
      <p:sp>
        <p:nvSpPr>
          <p:cNvPr id="13" name="Text Placeholder 41"/>
          <p:cNvSpPr>
            <a:spLocks noGrp="1"/>
          </p:cNvSpPr>
          <p:nvPr>
            <p:ph type="body" sz="quarter" idx="25" hasCustomPrompt="1"/>
          </p:nvPr>
        </p:nvSpPr>
        <p:spPr>
          <a:xfrm>
            <a:off x="9849642" y="9474219"/>
            <a:ext cx="4679950" cy="1962076"/>
          </a:xfrm>
          <a:prstGeom prst="rect">
            <a:avLst/>
          </a:prstGeom>
        </p:spPr>
        <p:txBody>
          <a:bodyPr wrap="square" lIns="0" tIns="0" rIns="0" bIns="0">
            <a:spAutoFit/>
          </a:bodyPr>
          <a:lstStyle>
            <a:lvl1pPr marL="0" indent="0">
              <a:lnSpc>
                <a:spcPts val="5100"/>
              </a:lnSpc>
              <a:spcBef>
                <a:spcPts val="0"/>
              </a:spcBef>
              <a:buNone/>
              <a:defRPr sz="3600"/>
            </a:lvl1pPr>
          </a:lstStyle>
          <a:p>
            <a:pPr lvl="0"/>
            <a:r>
              <a:rPr lang="fr-FR" dirty="0"/>
              <a:t>Nec ut fabulas </a:t>
            </a:r>
            <a:r>
              <a:rPr lang="fr-FR" dirty="0" err="1"/>
              <a:t>voci</a:t>
            </a:r>
            <a:r>
              <a:rPr lang="fr-FR" dirty="0"/>
              <a:t> un  dol </a:t>
            </a:r>
            <a:r>
              <a:rPr lang="fr-FR" dirty="0" err="1"/>
              <a:t>mag</a:t>
            </a:r>
            <a:r>
              <a:rPr lang="fr-FR" dirty="0"/>
              <a:t> lao </a:t>
            </a:r>
            <a:r>
              <a:rPr lang="fr-FR" dirty="0" err="1"/>
              <a:t>reet</a:t>
            </a:r>
            <a:r>
              <a:rPr lang="fr-FR" dirty="0"/>
              <a:t> cons </a:t>
            </a:r>
            <a:r>
              <a:rPr lang="fr-FR" dirty="0" err="1"/>
              <a:t>ecte</a:t>
            </a:r>
            <a:r>
              <a:rPr lang="fr-FR" dirty="0"/>
              <a:t> tuer dol.</a:t>
            </a:r>
            <a:endParaRPr lang="uk-UA" dirty="0"/>
          </a:p>
        </p:txBody>
      </p:sp>
    </p:spTree>
    <p:extLst>
      <p:ext uri="{BB962C8B-B14F-4D97-AF65-F5344CB8AC3E}">
        <p14:creationId xmlns:p14="http://schemas.microsoft.com/office/powerpoint/2010/main" val="2391549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lumn chart">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1030288" y="736600"/>
            <a:ext cx="2044800" cy="1623600"/>
          </a:xfrm>
          <a:prstGeom prst="rect">
            <a:avLst/>
          </a:prstGeom>
        </p:spPr>
        <p:txBody>
          <a:bodyPr anchor="ctr"/>
          <a:lstStyle>
            <a:lvl1pPr marL="0" indent="0" algn="ctr">
              <a:buNone/>
              <a:defRPr sz="2800"/>
            </a:lvl1pPr>
          </a:lstStyle>
          <a:p>
            <a:endParaRPr lang="uk-UA"/>
          </a:p>
        </p:txBody>
      </p:sp>
      <p:sp>
        <p:nvSpPr>
          <p:cNvPr id="17" name="Slide Number Placeholder 5"/>
          <p:cNvSpPr>
            <a:spLocks noGrp="1"/>
          </p:cNvSpPr>
          <p:nvPr>
            <p:ph type="sldNum" sz="quarter" idx="4"/>
          </p:nvPr>
        </p:nvSpPr>
        <p:spPr>
          <a:xfrm>
            <a:off x="1030288" y="12249150"/>
            <a:ext cx="866245" cy="730250"/>
          </a:xfrm>
          <a:prstGeom prst="rect">
            <a:avLst/>
          </a:prstGeom>
        </p:spPr>
        <p:txBody>
          <a:bodyPr vert="horz" wrap="none" lIns="0" tIns="0" rIns="0" bIns="0" rtlCol="0" anchor="ctr"/>
          <a:lstStyle>
            <a:lvl1pPr algn="ctr">
              <a:defRPr sz="3600">
                <a:solidFill>
                  <a:schemeClr val="tx1">
                    <a:tint val="75000"/>
                  </a:schemeClr>
                </a:solidFill>
              </a:defRPr>
            </a:lvl1pPr>
          </a:lstStyle>
          <a:p>
            <a:fld id="{1CBEB304-04D3-4FB0-B997-B167F10645C8}" type="slidenum">
              <a:rPr lang="uk-UA" smtClean="0"/>
              <a:pPr/>
              <a:t>‹#›</a:t>
            </a:fld>
            <a:endParaRPr lang="uk-UA" dirty="0"/>
          </a:p>
        </p:txBody>
      </p:sp>
      <p:sp>
        <p:nvSpPr>
          <p:cNvPr id="4" name="Chart Placeholder 3"/>
          <p:cNvSpPr>
            <a:spLocks noGrp="1"/>
          </p:cNvSpPr>
          <p:nvPr>
            <p:ph type="chart" sz="quarter" idx="18"/>
          </p:nvPr>
        </p:nvSpPr>
        <p:spPr>
          <a:xfrm>
            <a:off x="3549650" y="3819525"/>
            <a:ext cx="17283113" cy="9159875"/>
          </a:xfrm>
          <a:prstGeom prst="rect">
            <a:avLst/>
          </a:prstGeom>
        </p:spPr>
        <p:txBody>
          <a:bodyPr anchor="ctr"/>
          <a:lstStyle>
            <a:lvl1pPr marL="0" indent="0" algn="ctr">
              <a:buNone/>
              <a:defRPr sz="2800"/>
            </a:lvl1pPr>
          </a:lstStyle>
          <a:p>
            <a:endParaRPr lang="uk-UA"/>
          </a:p>
        </p:txBody>
      </p:sp>
      <p:sp>
        <p:nvSpPr>
          <p:cNvPr id="44" name="Text Placeholder 41"/>
          <p:cNvSpPr>
            <a:spLocks noGrp="1"/>
          </p:cNvSpPr>
          <p:nvPr>
            <p:ph type="body" sz="quarter" idx="17" hasCustomPrompt="1"/>
          </p:nvPr>
        </p:nvSpPr>
        <p:spPr>
          <a:xfrm>
            <a:off x="3549651" y="1434266"/>
            <a:ext cx="17282320" cy="2385268"/>
          </a:xfrm>
          <a:prstGeom prst="rect">
            <a:avLst/>
          </a:prstGeom>
        </p:spPr>
        <p:txBody>
          <a:bodyPr wrap="square" lIns="0" tIns="0" rIns="0" bIns="0">
            <a:spAutoFit/>
          </a:bodyPr>
          <a:lstStyle>
            <a:lvl1pPr marL="0" indent="0">
              <a:lnSpc>
                <a:spcPts val="18600"/>
              </a:lnSpc>
              <a:spcBef>
                <a:spcPts val="0"/>
              </a:spcBef>
              <a:buNone/>
              <a:defRPr sz="17600" b="1" spc="300">
                <a:latin typeface="+mj-lt"/>
              </a:defRPr>
            </a:lvl1pPr>
          </a:lstStyle>
          <a:p>
            <a:pPr lvl="0"/>
            <a:r>
              <a:rPr lang="en-US" dirty="0"/>
              <a:t>Annual income</a:t>
            </a:r>
            <a:endParaRPr lang="uk-UA" dirty="0"/>
          </a:p>
        </p:txBody>
      </p:sp>
    </p:spTree>
    <p:extLst>
      <p:ext uri="{BB962C8B-B14F-4D97-AF65-F5344CB8AC3E}">
        <p14:creationId xmlns:p14="http://schemas.microsoft.com/office/powerpoint/2010/main" val="2190587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ar chart">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1030288" y="736600"/>
            <a:ext cx="2044800" cy="1623600"/>
          </a:xfrm>
          <a:prstGeom prst="rect">
            <a:avLst/>
          </a:prstGeom>
        </p:spPr>
        <p:txBody>
          <a:bodyPr anchor="ctr"/>
          <a:lstStyle>
            <a:lvl1pPr marL="0" indent="0" algn="ctr">
              <a:buNone/>
              <a:defRPr sz="2800"/>
            </a:lvl1pPr>
          </a:lstStyle>
          <a:p>
            <a:endParaRPr lang="uk-UA"/>
          </a:p>
        </p:txBody>
      </p:sp>
      <p:sp>
        <p:nvSpPr>
          <p:cNvPr id="17" name="Slide Number Placeholder 5"/>
          <p:cNvSpPr>
            <a:spLocks noGrp="1"/>
          </p:cNvSpPr>
          <p:nvPr>
            <p:ph type="sldNum" sz="quarter" idx="4"/>
          </p:nvPr>
        </p:nvSpPr>
        <p:spPr>
          <a:xfrm>
            <a:off x="1030288" y="12249150"/>
            <a:ext cx="866245" cy="730250"/>
          </a:xfrm>
          <a:prstGeom prst="rect">
            <a:avLst/>
          </a:prstGeom>
        </p:spPr>
        <p:txBody>
          <a:bodyPr vert="horz" wrap="none" lIns="0" tIns="0" rIns="0" bIns="0" rtlCol="0" anchor="ctr"/>
          <a:lstStyle>
            <a:lvl1pPr algn="ctr">
              <a:defRPr sz="3600">
                <a:solidFill>
                  <a:schemeClr val="tx1">
                    <a:tint val="75000"/>
                  </a:schemeClr>
                </a:solidFill>
              </a:defRPr>
            </a:lvl1pPr>
          </a:lstStyle>
          <a:p>
            <a:fld id="{1CBEB304-04D3-4FB0-B997-B167F10645C8}" type="slidenum">
              <a:rPr lang="uk-UA" smtClean="0"/>
              <a:pPr/>
              <a:t>‹#›</a:t>
            </a:fld>
            <a:endParaRPr lang="uk-UA" dirty="0"/>
          </a:p>
        </p:txBody>
      </p:sp>
      <p:sp>
        <p:nvSpPr>
          <p:cNvPr id="4" name="Chart Placeholder 3"/>
          <p:cNvSpPr>
            <a:spLocks noGrp="1"/>
          </p:cNvSpPr>
          <p:nvPr>
            <p:ph type="chart" sz="quarter" idx="18"/>
          </p:nvPr>
        </p:nvSpPr>
        <p:spPr>
          <a:xfrm>
            <a:off x="3549650" y="3819525"/>
            <a:ext cx="17283113" cy="9159875"/>
          </a:xfrm>
          <a:prstGeom prst="rect">
            <a:avLst/>
          </a:prstGeom>
        </p:spPr>
        <p:txBody>
          <a:bodyPr anchor="ctr"/>
          <a:lstStyle>
            <a:lvl1pPr marL="0" indent="0" algn="ctr">
              <a:buNone/>
              <a:defRPr sz="2800"/>
            </a:lvl1pPr>
          </a:lstStyle>
          <a:p>
            <a:endParaRPr lang="uk-UA"/>
          </a:p>
        </p:txBody>
      </p:sp>
      <p:sp>
        <p:nvSpPr>
          <p:cNvPr id="44" name="Text Placeholder 41"/>
          <p:cNvSpPr>
            <a:spLocks noGrp="1"/>
          </p:cNvSpPr>
          <p:nvPr>
            <p:ph type="body" sz="quarter" idx="17" hasCustomPrompt="1"/>
          </p:nvPr>
        </p:nvSpPr>
        <p:spPr>
          <a:xfrm>
            <a:off x="3549651" y="1434266"/>
            <a:ext cx="17282320" cy="2385268"/>
          </a:xfrm>
          <a:prstGeom prst="rect">
            <a:avLst/>
          </a:prstGeom>
        </p:spPr>
        <p:txBody>
          <a:bodyPr wrap="square" lIns="0" tIns="0" rIns="0" bIns="0">
            <a:spAutoFit/>
          </a:bodyPr>
          <a:lstStyle>
            <a:lvl1pPr marL="0" indent="0">
              <a:lnSpc>
                <a:spcPts val="18600"/>
              </a:lnSpc>
              <a:spcBef>
                <a:spcPts val="0"/>
              </a:spcBef>
              <a:buNone/>
              <a:defRPr sz="17600" b="1" spc="300">
                <a:latin typeface="+mj-lt"/>
              </a:defRPr>
            </a:lvl1pPr>
          </a:lstStyle>
          <a:p>
            <a:pPr lvl="0"/>
            <a:r>
              <a:rPr lang="en-US" dirty="0"/>
              <a:t>Comparison</a:t>
            </a:r>
            <a:endParaRPr lang="uk-UA" dirty="0"/>
          </a:p>
        </p:txBody>
      </p:sp>
    </p:spTree>
    <p:extLst>
      <p:ext uri="{BB962C8B-B14F-4D97-AF65-F5344CB8AC3E}">
        <p14:creationId xmlns:p14="http://schemas.microsoft.com/office/powerpoint/2010/main" val="27459322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ine chart">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1030288" y="736600"/>
            <a:ext cx="2044800" cy="1623600"/>
          </a:xfrm>
          <a:prstGeom prst="rect">
            <a:avLst/>
          </a:prstGeom>
        </p:spPr>
        <p:txBody>
          <a:bodyPr anchor="ctr"/>
          <a:lstStyle>
            <a:lvl1pPr marL="0" indent="0" algn="ctr">
              <a:buNone/>
              <a:defRPr sz="2800"/>
            </a:lvl1pPr>
          </a:lstStyle>
          <a:p>
            <a:endParaRPr lang="uk-UA"/>
          </a:p>
        </p:txBody>
      </p:sp>
      <p:sp>
        <p:nvSpPr>
          <p:cNvPr id="17" name="Slide Number Placeholder 5"/>
          <p:cNvSpPr>
            <a:spLocks noGrp="1"/>
          </p:cNvSpPr>
          <p:nvPr>
            <p:ph type="sldNum" sz="quarter" idx="4"/>
          </p:nvPr>
        </p:nvSpPr>
        <p:spPr>
          <a:xfrm>
            <a:off x="1030288" y="12249150"/>
            <a:ext cx="866245" cy="730250"/>
          </a:xfrm>
          <a:prstGeom prst="rect">
            <a:avLst/>
          </a:prstGeom>
        </p:spPr>
        <p:txBody>
          <a:bodyPr vert="horz" wrap="none" lIns="0" tIns="0" rIns="0" bIns="0" rtlCol="0" anchor="ctr"/>
          <a:lstStyle>
            <a:lvl1pPr algn="ctr">
              <a:defRPr sz="3600">
                <a:solidFill>
                  <a:schemeClr val="tx1">
                    <a:tint val="75000"/>
                  </a:schemeClr>
                </a:solidFill>
              </a:defRPr>
            </a:lvl1pPr>
          </a:lstStyle>
          <a:p>
            <a:fld id="{1CBEB304-04D3-4FB0-B997-B167F10645C8}" type="slidenum">
              <a:rPr lang="uk-UA" smtClean="0"/>
              <a:pPr/>
              <a:t>‹#›</a:t>
            </a:fld>
            <a:endParaRPr lang="uk-UA" dirty="0"/>
          </a:p>
        </p:txBody>
      </p:sp>
      <p:sp>
        <p:nvSpPr>
          <p:cNvPr id="4" name="Chart Placeholder 3"/>
          <p:cNvSpPr>
            <a:spLocks noGrp="1"/>
          </p:cNvSpPr>
          <p:nvPr>
            <p:ph type="chart" sz="quarter" idx="18"/>
          </p:nvPr>
        </p:nvSpPr>
        <p:spPr>
          <a:xfrm>
            <a:off x="3549650" y="3819525"/>
            <a:ext cx="17283113" cy="9159875"/>
          </a:xfrm>
          <a:prstGeom prst="rect">
            <a:avLst/>
          </a:prstGeom>
        </p:spPr>
        <p:txBody>
          <a:bodyPr anchor="ctr"/>
          <a:lstStyle>
            <a:lvl1pPr marL="0" indent="0" algn="ctr">
              <a:buNone/>
              <a:defRPr sz="2800"/>
            </a:lvl1pPr>
          </a:lstStyle>
          <a:p>
            <a:endParaRPr lang="uk-UA"/>
          </a:p>
        </p:txBody>
      </p:sp>
      <p:sp>
        <p:nvSpPr>
          <p:cNvPr id="44" name="Text Placeholder 41"/>
          <p:cNvSpPr>
            <a:spLocks noGrp="1"/>
          </p:cNvSpPr>
          <p:nvPr>
            <p:ph type="body" sz="quarter" idx="17" hasCustomPrompt="1"/>
          </p:nvPr>
        </p:nvSpPr>
        <p:spPr>
          <a:xfrm>
            <a:off x="3549651" y="1434266"/>
            <a:ext cx="17282320" cy="2385268"/>
          </a:xfrm>
          <a:prstGeom prst="rect">
            <a:avLst/>
          </a:prstGeom>
        </p:spPr>
        <p:txBody>
          <a:bodyPr wrap="square" lIns="0" tIns="0" rIns="0" bIns="0">
            <a:spAutoFit/>
          </a:bodyPr>
          <a:lstStyle>
            <a:lvl1pPr marL="0" indent="0">
              <a:lnSpc>
                <a:spcPts val="18600"/>
              </a:lnSpc>
              <a:spcBef>
                <a:spcPts val="0"/>
              </a:spcBef>
              <a:buNone/>
              <a:defRPr sz="17600" b="1" spc="300">
                <a:latin typeface="+mj-lt"/>
              </a:defRPr>
            </a:lvl1pPr>
          </a:lstStyle>
          <a:p>
            <a:pPr lvl="0"/>
            <a:r>
              <a:rPr lang="en-US" dirty="0"/>
              <a:t>Our sales</a:t>
            </a:r>
            <a:endParaRPr lang="uk-UA" dirty="0"/>
          </a:p>
        </p:txBody>
      </p:sp>
    </p:spTree>
    <p:extLst>
      <p:ext uri="{BB962C8B-B14F-4D97-AF65-F5344CB8AC3E}">
        <p14:creationId xmlns:p14="http://schemas.microsoft.com/office/powerpoint/2010/main" val="32906689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rea chart">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1030288" y="736600"/>
            <a:ext cx="2044800" cy="1623600"/>
          </a:xfrm>
          <a:prstGeom prst="rect">
            <a:avLst/>
          </a:prstGeom>
        </p:spPr>
        <p:txBody>
          <a:bodyPr anchor="ctr"/>
          <a:lstStyle>
            <a:lvl1pPr marL="0" indent="0" algn="ctr">
              <a:buNone/>
              <a:defRPr sz="2800"/>
            </a:lvl1pPr>
          </a:lstStyle>
          <a:p>
            <a:endParaRPr lang="uk-UA"/>
          </a:p>
        </p:txBody>
      </p:sp>
      <p:sp>
        <p:nvSpPr>
          <p:cNvPr id="17" name="Slide Number Placeholder 5"/>
          <p:cNvSpPr>
            <a:spLocks noGrp="1"/>
          </p:cNvSpPr>
          <p:nvPr>
            <p:ph type="sldNum" sz="quarter" idx="4"/>
          </p:nvPr>
        </p:nvSpPr>
        <p:spPr>
          <a:xfrm>
            <a:off x="1030288" y="12249150"/>
            <a:ext cx="866245" cy="730250"/>
          </a:xfrm>
          <a:prstGeom prst="rect">
            <a:avLst/>
          </a:prstGeom>
        </p:spPr>
        <p:txBody>
          <a:bodyPr vert="horz" wrap="none" lIns="0" tIns="0" rIns="0" bIns="0" rtlCol="0" anchor="ctr"/>
          <a:lstStyle>
            <a:lvl1pPr algn="ctr">
              <a:defRPr sz="3600">
                <a:solidFill>
                  <a:schemeClr val="tx1">
                    <a:tint val="75000"/>
                  </a:schemeClr>
                </a:solidFill>
              </a:defRPr>
            </a:lvl1pPr>
          </a:lstStyle>
          <a:p>
            <a:fld id="{1CBEB304-04D3-4FB0-B997-B167F10645C8}" type="slidenum">
              <a:rPr lang="uk-UA" smtClean="0"/>
              <a:pPr/>
              <a:t>‹#›</a:t>
            </a:fld>
            <a:endParaRPr lang="uk-UA" dirty="0"/>
          </a:p>
        </p:txBody>
      </p:sp>
      <p:sp>
        <p:nvSpPr>
          <p:cNvPr id="4" name="Chart Placeholder 3"/>
          <p:cNvSpPr>
            <a:spLocks noGrp="1"/>
          </p:cNvSpPr>
          <p:nvPr>
            <p:ph type="chart" sz="quarter" idx="18"/>
          </p:nvPr>
        </p:nvSpPr>
        <p:spPr>
          <a:xfrm>
            <a:off x="3549650" y="3819525"/>
            <a:ext cx="17283113" cy="9159875"/>
          </a:xfrm>
          <a:prstGeom prst="rect">
            <a:avLst/>
          </a:prstGeom>
        </p:spPr>
        <p:txBody>
          <a:bodyPr anchor="ctr"/>
          <a:lstStyle>
            <a:lvl1pPr marL="0" indent="0" algn="ctr">
              <a:buNone/>
              <a:defRPr sz="2800"/>
            </a:lvl1pPr>
          </a:lstStyle>
          <a:p>
            <a:endParaRPr lang="uk-UA"/>
          </a:p>
        </p:txBody>
      </p:sp>
      <p:sp>
        <p:nvSpPr>
          <p:cNvPr id="44" name="Text Placeholder 41"/>
          <p:cNvSpPr>
            <a:spLocks noGrp="1"/>
          </p:cNvSpPr>
          <p:nvPr>
            <p:ph type="body" sz="quarter" idx="17" hasCustomPrompt="1"/>
          </p:nvPr>
        </p:nvSpPr>
        <p:spPr>
          <a:xfrm>
            <a:off x="3549651" y="1434266"/>
            <a:ext cx="17282320" cy="2385268"/>
          </a:xfrm>
          <a:prstGeom prst="rect">
            <a:avLst/>
          </a:prstGeom>
        </p:spPr>
        <p:txBody>
          <a:bodyPr wrap="square" lIns="0" tIns="0" rIns="0" bIns="0">
            <a:spAutoFit/>
          </a:bodyPr>
          <a:lstStyle>
            <a:lvl1pPr marL="0" indent="0">
              <a:lnSpc>
                <a:spcPts val="18600"/>
              </a:lnSpc>
              <a:spcBef>
                <a:spcPts val="0"/>
              </a:spcBef>
              <a:buNone/>
              <a:defRPr sz="17600" b="1" spc="300">
                <a:latin typeface="+mj-lt"/>
              </a:defRPr>
            </a:lvl1pPr>
          </a:lstStyle>
          <a:p>
            <a:pPr lvl="0"/>
            <a:r>
              <a:rPr lang="en-US" dirty="0"/>
              <a:t>Growth graph</a:t>
            </a:r>
            <a:endParaRPr lang="uk-UA" dirty="0"/>
          </a:p>
        </p:txBody>
      </p:sp>
    </p:spTree>
    <p:extLst>
      <p:ext uri="{BB962C8B-B14F-4D97-AF65-F5344CB8AC3E}">
        <p14:creationId xmlns:p14="http://schemas.microsoft.com/office/powerpoint/2010/main" val="23855366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1030288" y="736600"/>
            <a:ext cx="2044800" cy="1623600"/>
          </a:xfrm>
          <a:prstGeom prst="rect">
            <a:avLst/>
          </a:prstGeom>
        </p:spPr>
        <p:txBody>
          <a:bodyPr anchor="ctr"/>
          <a:lstStyle>
            <a:lvl1pPr marL="0" indent="0" algn="ctr">
              <a:buNone/>
              <a:defRPr sz="2800"/>
            </a:lvl1pPr>
          </a:lstStyle>
          <a:p>
            <a:endParaRPr lang="uk-UA"/>
          </a:p>
        </p:txBody>
      </p:sp>
      <p:sp>
        <p:nvSpPr>
          <p:cNvPr id="45" name="Text Placeholder 41"/>
          <p:cNvSpPr>
            <a:spLocks noGrp="1"/>
          </p:cNvSpPr>
          <p:nvPr>
            <p:ph type="body" sz="quarter" idx="18" hasCustomPrompt="1"/>
          </p:nvPr>
        </p:nvSpPr>
        <p:spPr>
          <a:xfrm>
            <a:off x="3549649" y="4283006"/>
            <a:ext cx="17283113" cy="1908921"/>
          </a:xfrm>
          <a:prstGeom prst="rect">
            <a:avLst/>
          </a:prstGeom>
        </p:spPr>
        <p:txBody>
          <a:bodyPr wrap="square" lIns="0" tIns="0" rIns="0" bIns="0">
            <a:spAutoFit/>
          </a:bodyPr>
          <a:lstStyle>
            <a:lvl1pPr marL="0" indent="0">
              <a:lnSpc>
                <a:spcPts val="5100"/>
              </a:lnSpc>
              <a:spcBef>
                <a:spcPts val="0"/>
              </a:spcBef>
              <a:buNone/>
              <a:defRPr sz="3600"/>
            </a:lvl1pPr>
          </a:lstStyle>
          <a:p>
            <a:pPr lvl="0"/>
            <a:r>
              <a:rPr lang="en-US" dirty="0"/>
              <a:t>C</a:t>
            </a:r>
            <a:r>
              <a:rPr lang="pt-BR" dirty="0"/>
              <a:t>ing elit, sed diam nonummy nibh amet euismod.</a:t>
            </a:r>
            <a:r>
              <a:rPr lang="uk-UA" dirty="0"/>
              <a:t> </a:t>
            </a:r>
            <a:r>
              <a:rPr lang="en-US" dirty="0" err="1"/>
              <a:t>Vix</a:t>
            </a:r>
            <a:r>
              <a:rPr lang="en-US" dirty="0"/>
              <a:t> ex </a:t>
            </a:r>
            <a:r>
              <a:rPr lang="en-US" dirty="0" err="1"/>
              <a:t>legere</a:t>
            </a:r>
            <a:r>
              <a:rPr lang="en-US" dirty="0"/>
              <a:t> </a:t>
            </a:r>
            <a:r>
              <a:rPr lang="en-US" dirty="0" err="1"/>
              <a:t>aperiam</a:t>
            </a:r>
            <a:r>
              <a:rPr lang="en-US" dirty="0"/>
              <a:t> </a:t>
            </a:r>
            <a:r>
              <a:rPr lang="en-US" dirty="0" err="1"/>
              <a:t>senten</a:t>
            </a:r>
            <a:r>
              <a:rPr lang="en-US" dirty="0"/>
              <a:t> </a:t>
            </a:r>
            <a:r>
              <a:rPr lang="en-US" dirty="0" err="1"/>
              <a:t>tiae</a:t>
            </a:r>
            <a:r>
              <a:rPr lang="en-US" dirty="0"/>
              <a:t>, id has </a:t>
            </a:r>
            <a:r>
              <a:rPr lang="en-US" dirty="0" err="1"/>
              <a:t>mutat</a:t>
            </a:r>
            <a:r>
              <a:rPr lang="en-US" dirty="0"/>
              <a:t> </a:t>
            </a:r>
            <a:r>
              <a:rPr lang="en-US" dirty="0" err="1"/>
              <a:t>nemore</a:t>
            </a:r>
            <a:r>
              <a:rPr lang="en-US" dirty="0"/>
              <a:t> </a:t>
            </a:r>
            <a:r>
              <a:rPr lang="en-US" dirty="0" err="1"/>
              <a:t>gloriatur</a:t>
            </a:r>
            <a:r>
              <a:rPr lang="en-US" dirty="0"/>
              <a:t>, </a:t>
            </a:r>
            <a:r>
              <a:rPr lang="en-US" dirty="0" err="1"/>
              <a:t>graecis</a:t>
            </a:r>
            <a:r>
              <a:rPr lang="en-US" dirty="0"/>
              <a:t> </a:t>
            </a:r>
            <a:r>
              <a:rPr lang="en-US" dirty="0" err="1"/>
              <a:t>accusamus</a:t>
            </a:r>
            <a:r>
              <a:rPr lang="en-US" dirty="0"/>
              <a:t> </a:t>
            </a:r>
            <a:r>
              <a:rPr lang="en-US" dirty="0" err="1"/>
              <a:t>vix</a:t>
            </a:r>
            <a:r>
              <a:rPr lang="en-US" dirty="0"/>
              <a:t> id. Fugit </a:t>
            </a:r>
            <a:r>
              <a:rPr lang="en-US" dirty="0" err="1"/>
              <a:t>invenire</a:t>
            </a:r>
            <a:r>
              <a:rPr lang="en-US" dirty="0"/>
              <a:t> </a:t>
            </a:r>
            <a:r>
              <a:rPr lang="en-US" dirty="0" err="1"/>
              <a:t>vel</a:t>
            </a:r>
            <a:r>
              <a:rPr lang="en-US" dirty="0"/>
              <a:t> </a:t>
            </a:r>
            <a:r>
              <a:rPr lang="en-US" dirty="0" err="1"/>
              <a:t>eu</a:t>
            </a:r>
            <a:r>
              <a:rPr lang="en-US" dirty="0"/>
              <a:t>. Duo </a:t>
            </a:r>
            <a:r>
              <a:rPr lang="en-US" dirty="0" err="1"/>
              <a:t>porro</a:t>
            </a:r>
            <a:r>
              <a:rPr lang="en-US" dirty="0"/>
              <a:t> </a:t>
            </a:r>
            <a:r>
              <a:rPr lang="en-US" dirty="0" err="1"/>
              <a:t>assum</a:t>
            </a:r>
            <a:r>
              <a:rPr lang="en-US" dirty="0"/>
              <a:t> an. Ad </a:t>
            </a:r>
            <a:r>
              <a:rPr lang="en-US" dirty="0" err="1"/>
              <a:t>diam</a:t>
            </a:r>
            <a:r>
              <a:rPr lang="en-US" dirty="0"/>
              <a:t> nihil </a:t>
            </a:r>
            <a:r>
              <a:rPr lang="en-US" dirty="0" err="1"/>
              <a:t>scriptorem</a:t>
            </a:r>
            <a:r>
              <a:rPr lang="en-US" dirty="0"/>
              <a:t> </a:t>
            </a:r>
            <a:r>
              <a:rPr lang="en-US" dirty="0" err="1"/>
              <a:t>mel</a:t>
            </a:r>
            <a:r>
              <a:rPr lang="en-US" dirty="0"/>
              <a:t>.</a:t>
            </a:r>
            <a:endParaRPr lang="uk-UA" dirty="0"/>
          </a:p>
        </p:txBody>
      </p:sp>
      <p:sp>
        <p:nvSpPr>
          <p:cNvPr id="17" name="Slide Number Placeholder 5"/>
          <p:cNvSpPr>
            <a:spLocks noGrp="1"/>
          </p:cNvSpPr>
          <p:nvPr>
            <p:ph type="sldNum" sz="quarter" idx="4"/>
          </p:nvPr>
        </p:nvSpPr>
        <p:spPr>
          <a:xfrm>
            <a:off x="1030288" y="12249150"/>
            <a:ext cx="866245" cy="730250"/>
          </a:xfrm>
          <a:prstGeom prst="rect">
            <a:avLst/>
          </a:prstGeom>
        </p:spPr>
        <p:txBody>
          <a:bodyPr vert="horz" wrap="none" lIns="0" tIns="0" rIns="0" bIns="0" rtlCol="0" anchor="ctr"/>
          <a:lstStyle>
            <a:lvl1pPr algn="ctr">
              <a:defRPr sz="3600">
                <a:solidFill>
                  <a:schemeClr val="tx1">
                    <a:tint val="75000"/>
                  </a:schemeClr>
                </a:solidFill>
              </a:defRPr>
            </a:lvl1pPr>
          </a:lstStyle>
          <a:p>
            <a:fld id="{1CBEB304-04D3-4FB0-B997-B167F10645C8}" type="slidenum">
              <a:rPr lang="uk-UA" smtClean="0"/>
              <a:pPr/>
              <a:t>‹#›</a:t>
            </a:fld>
            <a:endParaRPr lang="uk-UA" dirty="0"/>
          </a:p>
        </p:txBody>
      </p:sp>
      <p:sp>
        <p:nvSpPr>
          <p:cNvPr id="6" name="Chart Placeholder 3"/>
          <p:cNvSpPr>
            <a:spLocks noGrp="1"/>
          </p:cNvSpPr>
          <p:nvPr>
            <p:ph type="chart" sz="quarter" idx="19"/>
          </p:nvPr>
        </p:nvSpPr>
        <p:spPr>
          <a:xfrm>
            <a:off x="3549650" y="6899107"/>
            <a:ext cx="17283113" cy="6080293"/>
          </a:xfrm>
          <a:prstGeom prst="rect">
            <a:avLst/>
          </a:prstGeom>
        </p:spPr>
        <p:txBody>
          <a:bodyPr anchor="ctr"/>
          <a:lstStyle>
            <a:lvl1pPr marL="0" indent="0" algn="ctr">
              <a:buNone/>
              <a:defRPr sz="2800"/>
            </a:lvl1pPr>
          </a:lstStyle>
          <a:p>
            <a:endParaRPr lang="uk-UA"/>
          </a:p>
        </p:txBody>
      </p:sp>
      <p:sp>
        <p:nvSpPr>
          <p:cNvPr id="44" name="Text Placeholder 41"/>
          <p:cNvSpPr>
            <a:spLocks noGrp="1"/>
          </p:cNvSpPr>
          <p:nvPr>
            <p:ph type="body" sz="quarter" idx="17" hasCustomPrompt="1"/>
          </p:nvPr>
        </p:nvSpPr>
        <p:spPr>
          <a:xfrm>
            <a:off x="3549651" y="1434266"/>
            <a:ext cx="17282320" cy="2385268"/>
          </a:xfrm>
          <a:prstGeom prst="rect">
            <a:avLst/>
          </a:prstGeom>
        </p:spPr>
        <p:txBody>
          <a:bodyPr wrap="square" lIns="0" tIns="0" rIns="0" bIns="0">
            <a:spAutoFit/>
          </a:bodyPr>
          <a:lstStyle>
            <a:lvl1pPr marL="0" indent="0">
              <a:lnSpc>
                <a:spcPts val="18600"/>
              </a:lnSpc>
              <a:spcBef>
                <a:spcPts val="0"/>
              </a:spcBef>
              <a:buNone/>
              <a:defRPr sz="17600" b="1" spc="300">
                <a:latin typeface="+mj-lt"/>
              </a:defRPr>
            </a:lvl1pPr>
          </a:lstStyle>
          <a:p>
            <a:pPr lvl="0"/>
            <a:r>
              <a:rPr lang="en-US" dirty="0"/>
              <a:t>Our sales</a:t>
            </a:r>
            <a:endParaRPr lang="uk-UA" dirty="0"/>
          </a:p>
        </p:txBody>
      </p:sp>
    </p:spTree>
    <p:extLst>
      <p:ext uri="{BB962C8B-B14F-4D97-AF65-F5344CB8AC3E}">
        <p14:creationId xmlns:p14="http://schemas.microsoft.com/office/powerpoint/2010/main" val="37782120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Market share">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1030288" y="736600"/>
            <a:ext cx="2044800" cy="1623600"/>
          </a:xfrm>
          <a:prstGeom prst="rect">
            <a:avLst/>
          </a:prstGeom>
        </p:spPr>
        <p:txBody>
          <a:bodyPr anchor="ctr"/>
          <a:lstStyle>
            <a:lvl1pPr marL="0" indent="0" algn="ctr">
              <a:buNone/>
              <a:defRPr sz="2800"/>
            </a:lvl1pPr>
          </a:lstStyle>
          <a:p>
            <a:endParaRPr lang="uk-UA"/>
          </a:p>
        </p:txBody>
      </p:sp>
      <p:sp>
        <p:nvSpPr>
          <p:cNvPr id="44" name="Text Placeholder 41"/>
          <p:cNvSpPr>
            <a:spLocks noGrp="1"/>
          </p:cNvSpPr>
          <p:nvPr>
            <p:ph type="body" sz="quarter" idx="17" hasCustomPrompt="1"/>
          </p:nvPr>
        </p:nvSpPr>
        <p:spPr>
          <a:xfrm>
            <a:off x="3549651" y="1434266"/>
            <a:ext cx="17282320" cy="2385268"/>
          </a:xfrm>
          <a:prstGeom prst="rect">
            <a:avLst/>
          </a:prstGeom>
        </p:spPr>
        <p:txBody>
          <a:bodyPr wrap="square" lIns="0" tIns="0" rIns="0" bIns="0">
            <a:spAutoFit/>
          </a:bodyPr>
          <a:lstStyle>
            <a:lvl1pPr marL="0" indent="0">
              <a:lnSpc>
                <a:spcPts val="18600"/>
              </a:lnSpc>
              <a:spcBef>
                <a:spcPts val="0"/>
              </a:spcBef>
              <a:buNone/>
              <a:defRPr sz="17600" b="1" spc="300">
                <a:latin typeface="+mj-lt"/>
              </a:defRPr>
            </a:lvl1pPr>
          </a:lstStyle>
          <a:p>
            <a:pPr lvl="0"/>
            <a:r>
              <a:rPr lang="en-US" dirty="0"/>
              <a:t>Growth graph</a:t>
            </a:r>
            <a:endParaRPr lang="uk-UA" dirty="0"/>
          </a:p>
        </p:txBody>
      </p:sp>
      <p:sp>
        <p:nvSpPr>
          <p:cNvPr id="45" name="Text Placeholder 41"/>
          <p:cNvSpPr>
            <a:spLocks noGrp="1"/>
          </p:cNvSpPr>
          <p:nvPr>
            <p:ph type="body" sz="quarter" idx="18" hasCustomPrompt="1"/>
          </p:nvPr>
        </p:nvSpPr>
        <p:spPr>
          <a:xfrm>
            <a:off x="3549649" y="4283006"/>
            <a:ext cx="17283113" cy="654025"/>
          </a:xfrm>
          <a:prstGeom prst="rect">
            <a:avLst/>
          </a:prstGeom>
        </p:spPr>
        <p:txBody>
          <a:bodyPr wrap="square" lIns="0" tIns="0" rIns="0" bIns="0">
            <a:spAutoFit/>
          </a:bodyPr>
          <a:lstStyle>
            <a:lvl1pPr marL="0" indent="0">
              <a:lnSpc>
                <a:spcPts val="5100"/>
              </a:lnSpc>
              <a:spcBef>
                <a:spcPts val="0"/>
              </a:spcBef>
              <a:buNone/>
              <a:defRPr sz="3600"/>
            </a:lvl1pPr>
          </a:lstStyle>
          <a:p>
            <a:pPr lvl="0"/>
            <a:r>
              <a:rPr lang="en-US" dirty="0" err="1"/>
              <a:t>Gloriatur</a:t>
            </a:r>
            <a:r>
              <a:rPr lang="en-US" dirty="0"/>
              <a:t>, </a:t>
            </a:r>
            <a:r>
              <a:rPr lang="en-US" dirty="0" err="1"/>
              <a:t>graecis</a:t>
            </a:r>
            <a:r>
              <a:rPr lang="en-US" dirty="0"/>
              <a:t> </a:t>
            </a:r>
            <a:r>
              <a:rPr lang="en-US" dirty="0" err="1"/>
              <a:t>accusamus</a:t>
            </a:r>
            <a:r>
              <a:rPr lang="en-US" dirty="0"/>
              <a:t> </a:t>
            </a:r>
            <a:r>
              <a:rPr lang="en-US" dirty="0" err="1"/>
              <a:t>vix</a:t>
            </a:r>
            <a:r>
              <a:rPr lang="en-US" dirty="0"/>
              <a:t> id. Fugit </a:t>
            </a:r>
            <a:r>
              <a:rPr lang="en-US" dirty="0" err="1"/>
              <a:t>invenire</a:t>
            </a:r>
            <a:r>
              <a:rPr lang="en-US" dirty="0"/>
              <a:t> </a:t>
            </a:r>
            <a:r>
              <a:rPr lang="en-US" dirty="0" err="1"/>
              <a:t>vel</a:t>
            </a:r>
            <a:r>
              <a:rPr lang="en-US" dirty="0"/>
              <a:t> </a:t>
            </a:r>
            <a:r>
              <a:rPr lang="en-US" dirty="0" err="1"/>
              <a:t>eu</a:t>
            </a:r>
            <a:r>
              <a:rPr lang="en-US" dirty="0"/>
              <a:t>. Duo </a:t>
            </a:r>
            <a:r>
              <a:rPr lang="en-US" dirty="0" err="1"/>
              <a:t>porro</a:t>
            </a:r>
            <a:r>
              <a:rPr lang="en-US" dirty="0"/>
              <a:t> </a:t>
            </a:r>
            <a:r>
              <a:rPr lang="en-US" dirty="0" err="1"/>
              <a:t>assum</a:t>
            </a:r>
            <a:r>
              <a:rPr lang="en-US" dirty="0"/>
              <a:t> an.</a:t>
            </a:r>
            <a:endParaRPr lang="uk-UA" dirty="0"/>
          </a:p>
        </p:txBody>
      </p:sp>
      <p:sp>
        <p:nvSpPr>
          <p:cNvPr id="17" name="Slide Number Placeholder 5"/>
          <p:cNvSpPr>
            <a:spLocks noGrp="1"/>
          </p:cNvSpPr>
          <p:nvPr>
            <p:ph type="sldNum" sz="quarter" idx="4"/>
          </p:nvPr>
        </p:nvSpPr>
        <p:spPr>
          <a:xfrm>
            <a:off x="1030288" y="12249150"/>
            <a:ext cx="866245" cy="730250"/>
          </a:xfrm>
          <a:prstGeom prst="rect">
            <a:avLst/>
          </a:prstGeom>
        </p:spPr>
        <p:txBody>
          <a:bodyPr vert="horz" wrap="none" lIns="0" tIns="0" rIns="0" bIns="0" rtlCol="0" anchor="ctr"/>
          <a:lstStyle>
            <a:lvl1pPr algn="ctr">
              <a:defRPr sz="3600">
                <a:solidFill>
                  <a:schemeClr val="tx1">
                    <a:tint val="75000"/>
                  </a:schemeClr>
                </a:solidFill>
              </a:defRPr>
            </a:lvl1pPr>
          </a:lstStyle>
          <a:p>
            <a:fld id="{1CBEB304-04D3-4FB0-B997-B167F10645C8}" type="slidenum">
              <a:rPr lang="uk-UA" smtClean="0"/>
              <a:pPr/>
              <a:t>‹#›</a:t>
            </a:fld>
            <a:endParaRPr lang="uk-UA" dirty="0"/>
          </a:p>
        </p:txBody>
      </p:sp>
      <p:sp>
        <p:nvSpPr>
          <p:cNvPr id="7" name="Chart Placeholder 3"/>
          <p:cNvSpPr>
            <a:spLocks noGrp="1"/>
          </p:cNvSpPr>
          <p:nvPr>
            <p:ph type="chart" sz="quarter" idx="20"/>
          </p:nvPr>
        </p:nvSpPr>
        <p:spPr>
          <a:xfrm>
            <a:off x="12268201" y="5418139"/>
            <a:ext cx="8564562" cy="7561262"/>
          </a:xfrm>
          <a:prstGeom prst="rect">
            <a:avLst/>
          </a:prstGeom>
        </p:spPr>
        <p:txBody>
          <a:bodyPr anchor="ctr"/>
          <a:lstStyle>
            <a:lvl1pPr marL="0" indent="0" algn="ctr">
              <a:buNone/>
              <a:defRPr sz="2800"/>
            </a:lvl1pPr>
          </a:lstStyle>
          <a:p>
            <a:endParaRPr lang="uk-UA" dirty="0"/>
          </a:p>
        </p:txBody>
      </p:sp>
      <p:sp>
        <p:nvSpPr>
          <p:cNvPr id="8" name="Chart Placeholder 3"/>
          <p:cNvSpPr>
            <a:spLocks noGrp="1"/>
          </p:cNvSpPr>
          <p:nvPr>
            <p:ph type="chart" sz="quarter" idx="21"/>
          </p:nvPr>
        </p:nvSpPr>
        <p:spPr>
          <a:xfrm>
            <a:off x="3549649" y="5418139"/>
            <a:ext cx="8564562" cy="7561262"/>
          </a:xfrm>
          <a:prstGeom prst="rect">
            <a:avLst/>
          </a:prstGeom>
        </p:spPr>
        <p:txBody>
          <a:bodyPr anchor="ctr"/>
          <a:lstStyle>
            <a:lvl1pPr marL="0" indent="0" algn="ctr">
              <a:buNone/>
              <a:defRPr sz="2800"/>
            </a:lvl1pPr>
          </a:lstStyle>
          <a:p>
            <a:endParaRPr lang="uk-UA" dirty="0"/>
          </a:p>
        </p:txBody>
      </p:sp>
    </p:spTree>
    <p:extLst>
      <p:ext uri="{BB962C8B-B14F-4D97-AF65-F5344CB8AC3E}">
        <p14:creationId xmlns:p14="http://schemas.microsoft.com/office/powerpoint/2010/main" val="39906033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ist of items">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1030288" y="736600"/>
            <a:ext cx="2044800" cy="1623600"/>
          </a:xfrm>
          <a:prstGeom prst="rect">
            <a:avLst/>
          </a:prstGeom>
        </p:spPr>
        <p:txBody>
          <a:bodyPr anchor="ctr"/>
          <a:lstStyle>
            <a:lvl1pPr marL="0" indent="0" algn="ctr">
              <a:buNone/>
              <a:defRPr sz="2800"/>
            </a:lvl1pPr>
          </a:lstStyle>
          <a:p>
            <a:endParaRPr lang="uk-UA"/>
          </a:p>
        </p:txBody>
      </p:sp>
      <p:sp>
        <p:nvSpPr>
          <p:cNvPr id="44" name="Text Placeholder 41"/>
          <p:cNvSpPr>
            <a:spLocks noGrp="1"/>
          </p:cNvSpPr>
          <p:nvPr>
            <p:ph type="body" sz="quarter" idx="17" hasCustomPrompt="1"/>
          </p:nvPr>
        </p:nvSpPr>
        <p:spPr>
          <a:xfrm>
            <a:off x="3549651" y="2729666"/>
            <a:ext cx="17282320" cy="2385268"/>
          </a:xfrm>
          <a:prstGeom prst="rect">
            <a:avLst/>
          </a:prstGeom>
        </p:spPr>
        <p:txBody>
          <a:bodyPr wrap="square" lIns="0" tIns="0" rIns="0" bIns="0">
            <a:spAutoFit/>
          </a:bodyPr>
          <a:lstStyle>
            <a:lvl1pPr marL="0" indent="0">
              <a:lnSpc>
                <a:spcPts val="18600"/>
              </a:lnSpc>
              <a:spcBef>
                <a:spcPts val="0"/>
              </a:spcBef>
              <a:buNone/>
              <a:defRPr sz="17600" b="1" spc="300">
                <a:latin typeface="+mj-lt"/>
              </a:defRPr>
            </a:lvl1pPr>
          </a:lstStyle>
          <a:p>
            <a:pPr lvl="0"/>
            <a:r>
              <a:rPr lang="en-US" dirty="0"/>
              <a:t>List of items</a:t>
            </a:r>
            <a:endParaRPr lang="uk-UA" dirty="0"/>
          </a:p>
        </p:txBody>
      </p:sp>
      <p:sp>
        <p:nvSpPr>
          <p:cNvPr id="45" name="Text Placeholder 41"/>
          <p:cNvSpPr>
            <a:spLocks noGrp="1"/>
          </p:cNvSpPr>
          <p:nvPr>
            <p:ph type="body" sz="quarter" idx="18" hasCustomPrompt="1"/>
          </p:nvPr>
        </p:nvSpPr>
        <p:spPr>
          <a:xfrm>
            <a:off x="7188199" y="5578406"/>
            <a:ext cx="13644564" cy="1962076"/>
          </a:xfrm>
          <a:prstGeom prst="rect">
            <a:avLst/>
          </a:prstGeom>
        </p:spPr>
        <p:txBody>
          <a:bodyPr wrap="square" lIns="0" tIns="0" rIns="0" bIns="0">
            <a:spAutoFit/>
          </a:bodyPr>
          <a:lstStyle>
            <a:lvl1pPr marL="0" indent="0">
              <a:lnSpc>
                <a:spcPts val="5100"/>
              </a:lnSpc>
              <a:spcBef>
                <a:spcPts val="0"/>
              </a:spcBef>
              <a:buNone/>
              <a:defRPr sz="3600"/>
            </a:lvl1pPr>
          </a:lstStyle>
          <a:p>
            <a:pPr lvl="0"/>
            <a:r>
              <a:rPr lang="en-US" dirty="0" err="1"/>
              <a:t>Ei</a:t>
            </a:r>
            <a:r>
              <a:rPr lang="en-US" dirty="0"/>
              <a:t> vim dicta </a:t>
            </a:r>
            <a:r>
              <a:rPr lang="en-US" dirty="0" err="1"/>
              <a:t>tamquam</a:t>
            </a:r>
            <a:r>
              <a:rPr lang="en-US" dirty="0"/>
              <a:t>. </a:t>
            </a:r>
            <a:r>
              <a:rPr lang="en-US" dirty="0" err="1"/>
              <a:t>Ei</a:t>
            </a:r>
            <a:r>
              <a:rPr lang="en-US" dirty="0"/>
              <a:t> his </a:t>
            </a:r>
            <a:r>
              <a:rPr lang="en-US" dirty="0" err="1"/>
              <a:t>admodum</a:t>
            </a:r>
            <a:r>
              <a:rPr lang="en-US" dirty="0"/>
              <a:t> </a:t>
            </a:r>
            <a:r>
              <a:rPr lang="en-US" dirty="0" err="1"/>
              <a:t>scriptorem</a:t>
            </a:r>
            <a:r>
              <a:rPr lang="en-US" dirty="0"/>
              <a:t> </a:t>
            </a:r>
            <a:r>
              <a:rPr lang="en-US" dirty="0" err="1"/>
              <a:t>adversarium</a:t>
            </a:r>
            <a:r>
              <a:rPr lang="en-US" dirty="0"/>
              <a:t>, et </a:t>
            </a:r>
            <a:r>
              <a:rPr lang="en-US" dirty="0" err="1"/>
              <a:t>aperiam</a:t>
            </a:r>
            <a:r>
              <a:rPr lang="en-US" dirty="0"/>
              <a:t> </a:t>
            </a:r>
            <a:r>
              <a:rPr lang="en-US" dirty="0" err="1"/>
              <a:t>volutpat</a:t>
            </a:r>
            <a:r>
              <a:rPr lang="en-US" dirty="0"/>
              <a:t> </a:t>
            </a:r>
            <a:r>
              <a:rPr lang="en-US" dirty="0" err="1"/>
              <a:t>intellegam</a:t>
            </a:r>
            <a:r>
              <a:rPr lang="en-US" dirty="0"/>
              <a:t> </a:t>
            </a:r>
            <a:r>
              <a:rPr lang="en-US" dirty="0" err="1"/>
              <a:t>nec</a:t>
            </a:r>
            <a:r>
              <a:rPr lang="en-US" dirty="0"/>
              <a:t>. </a:t>
            </a:r>
            <a:r>
              <a:rPr lang="en-US" dirty="0" err="1"/>
              <a:t>Iisque</a:t>
            </a:r>
            <a:r>
              <a:rPr lang="en-US" dirty="0"/>
              <a:t> </a:t>
            </a:r>
            <a:r>
              <a:rPr lang="en-US" dirty="0" err="1"/>
              <a:t>dissentiet</a:t>
            </a:r>
            <a:r>
              <a:rPr lang="en-US" dirty="0"/>
              <a:t> pro et. </a:t>
            </a:r>
            <a:r>
              <a:rPr lang="en-US" dirty="0" err="1"/>
              <a:t>Graecis</a:t>
            </a:r>
            <a:r>
              <a:rPr lang="en-US" dirty="0"/>
              <a:t> maiorum </a:t>
            </a:r>
            <a:r>
              <a:rPr lang="en-US" dirty="0" err="1"/>
              <a:t>vituperata</a:t>
            </a:r>
            <a:r>
              <a:rPr lang="en-US" dirty="0"/>
              <a:t> </a:t>
            </a:r>
            <a:r>
              <a:rPr lang="en-US" dirty="0" err="1"/>
              <a:t>eu</a:t>
            </a:r>
            <a:r>
              <a:rPr lang="en-US" dirty="0"/>
              <a:t> duo.</a:t>
            </a:r>
          </a:p>
        </p:txBody>
      </p:sp>
      <p:sp>
        <p:nvSpPr>
          <p:cNvPr id="17" name="Slide Number Placeholder 5"/>
          <p:cNvSpPr>
            <a:spLocks noGrp="1"/>
          </p:cNvSpPr>
          <p:nvPr>
            <p:ph type="sldNum" sz="quarter" idx="4"/>
          </p:nvPr>
        </p:nvSpPr>
        <p:spPr>
          <a:xfrm>
            <a:off x="1030288" y="12249150"/>
            <a:ext cx="866245" cy="730250"/>
          </a:xfrm>
          <a:prstGeom prst="rect">
            <a:avLst/>
          </a:prstGeom>
        </p:spPr>
        <p:txBody>
          <a:bodyPr vert="horz" wrap="none" lIns="0" tIns="0" rIns="0" bIns="0" rtlCol="0" anchor="ctr"/>
          <a:lstStyle>
            <a:lvl1pPr algn="ctr">
              <a:defRPr sz="3600">
                <a:solidFill>
                  <a:schemeClr val="tx1">
                    <a:tint val="75000"/>
                  </a:schemeClr>
                </a:solidFill>
              </a:defRPr>
            </a:lvl1pPr>
          </a:lstStyle>
          <a:p>
            <a:fld id="{1CBEB304-04D3-4FB0-B997-B167F10645C8}" type="slidenum">
              <a:rPr lang="uk-UA" smtClean="0"/>
              <a:pPr/>
              <a:t>‹#›</a:t>
            </a:fld>
            <a:endParaRPr lang="uk-UA" dirty="0"/>
          </a:p>
        </p:txBody>
      </p:sp>
      <p:sp>
        <p:nvSpPr>
          <p:cNvPr id="11" name="Text Placeholder 7"/>
          <p:cNvSpPr>
            <a:spLocks noGrp="1"/>
          </p:cNvSpPr>
          <p:nvPr>
            <p:ph type="body" sz="quarter" idx="19" hasCustomPrompt="1"/>
          </p:nvPr>
        </p:nvSpPr>
        <p:spPr>
          <a:xfrm>
            <a:off x="3550600" y="5559356"/>
            <a:ext cx="2159638" cy="2159638"/>
          </a:xfrm>
          <a:prstGeom prst="rect">
            <a:avLst/>
          </a:prstGeom>
          <a:ln w="127000">
            <a:solidFill>
              <a:schemeClr val="accent1"/>
            </a:solidFill>
          </a:ln>
        </p:spPr>
        <p:txBody>
          <a:bodyPr wrap="square" lIns="0" tIns="0" rIns="0" bIns="0" anchor="ctr">
            <a:normAutofit/>
          </a:bodyPr>
          <a:lstStyle>
            <a:lvl1pPr marL="0" indent="0" algn="ctr">
              <a:lnSpc>
                <a:spcPct val="100000"/>
              </a:lnSpc>
              <a:spcBef>
                <a:spcPts val="0"/>
              </a:spcBef>
              <a:buNone/>
              <a:defRPr sz="12000" baseline="0">
                <a:latin typeface="+mj-lt"/>
              </a:defRPr>
            </a:lvl1pPr>
          </a:lstStyle>
          <a:p>
            <a:pPr lvl="0"/>
            <a:r>
              <a:rPr lang="uk-UA" dirty="0"/>
              <a:t>1</a:t>
            </a:r>
          </a:p>
        </p:txBody>
      </p:sp>
      <p:sp>
        <p:nvSpPr>
          <p:cNvPr id="15" name="Text Placeholder 41"/>
          <p:cNvSpPr>
            <a:spLocks noGrp="1"/>
          </p:cNvSpPr>
          <p:nvPr>
            <p:ph type="body" sz="quarter" idx="21" hasCustomPrompt="1"/>
          </p:nvPr>
        </p:nvSpPr>
        <p:spPr>
          <a:xfrm>
            <a:off x="7188199" y="8163416"/>
            <a:ext cx="13644564" cy="1962076"/>
          </a:xfrm>
          <a:prstGeom prst="rect">
            <a:avLst/>
          </a:prstGeom>
        </p:spPr>
        <p:txBody>
          <a:bodyPr wrap="square" lIns="0" tIns="0" rIns="0" bIns="0">
            <a:spAutoFit/>
          </a:bodyPr>
          <a:lstStyle>
            <a:lvl1pPr marL="0" indent="0">
              <a:lnSpc>
                <a:spcPts val="5100"/>
              </a:lnSpc>
              <a:spcBef>
                <a:spcPts val="0"/>
              </a:spcBef>
              <a:buNone/>
              <a:defRPr sz="3600"/>
            </a:lvl1pPr>
          </a:lstStyle>
          <a:p>
            <a:pPr lvl="0"/>
            <a:r>
              <a:rPr lang="en-US" dirty="0"/>
              <a:t>Mea partem alien</a:t>
            </a:r>
            <a:r>
              <a:rPr lang="uk-UA" dirty="0"/>
              <a:t> </a:t>
            </a:r>
            <a:r>
              <a:rPr lang="en-US" dirty="0"/>
              <a:t>um ad, </a:t>
            </a:r>
            <a:r>
              <a:rPr lang="en-US" dirty="0" err="1"/>
              <a:t>eu</a:t>
            </a:r>
            <a:r>
              <a:rPr lang="en-US" dirty="0"/>
              <a:t> </a:t>
            </a:r>
            <a:r>
              <a:rPr lang="en-US" dirty="0" err="1"/>
              <a:t>legere</a:t>
            </a:r>
            <a:r>
              <a:rPr lang="en-US" dirty="0"/>
              <a:t> </a:t>
            </a:r>
            <a:r>
              <a:rPr lang="en-US" dirty="0" err="1"/>
              <a:t>aliquid</a:t>
            </a:r>
            <a:r>
              <a:rPr lang="en-US" dirty="0"/>
              <a:t> </a:t>
            </a:r>
            <a:r>
              <a:rPr lang="en-US" dirty="0" err="1"/>
              <a:t>mei</a:t>
            </a:r>
            <a:r>
              <a:rPr lang="en-US" dirty="0"/>
              <a:t>. Ad </a:t>
            </a:r>
            <a:r>
              <a:rPr lang="en-US" dirty="0" err="1"/>
              <a:t>nam</a:t>
            </a:r>
            <a:r>
              <a:rPr lang="en-US" dirty="0"/>
              <a:t> </a:t>
            </a:r>
            <a:r>
              <a:rPr lang="en-US" dirty="0" err="1"/>
              <a:t>diam</a:t>
            </a:r>
            <a:r>
              <a:rPr lang="en-US" dirty="0"/>
              <a:t> </a:t>
            </a:r>
            <a:r>
              <a:rPr lang="en-US" dirty="0" err="1"/>
              <a:t>dolore</a:t>
            </a:r>
            <a:r>
              <a:rPr lang="en-US" dirty="0"/>
              <a:t> </a:t>
            </a:r>
            <a:r>
              <a:rPr lang="en-US" dirty="0" err="1"/>
              <a:t>persecuti</a:t>
            </a:r>
            <a:r>
              <a:rPr lang="en-US" dirty="0"/>
              <a:t>, sit at alia </a:t>
            </a:r>
            <a:r>
              <a:rPr lang="en-US" dirty="0" err="1"/>
              <a:t>movet</a:t>
            </a:r>
            <a:r>
              <a:rPr lang="en-US" dirty="0"/>
              <a:t> </a:t>
            </a:r>
            <a:r>
              <a:rPr lang="en-US" dirty="0" err="1"/>
              <a:t>platonem</a:t>
            </a:r>
            <a:r>
              <a:rPr lang="en-US" dirty="0"/>
              <a:t>.</a:t>
            </a:r>
            <a:r>
              <a:rPr lang="uk-UA" dirty="0"/>
              <a:t> </a:t>
            </a:r>
            <a:r>
              <a:rPr lang="en-US" dirty="0" err="1"/>
              <a:t>Velit</a:t>
            </a:r>
            <a:r>
              <a:rPr lang="en-US" dirty="0"/>
              <a:t> </a:t>
            </a:r>
            <a:r>
              <a:rPr lang="en-US" dirty="0" err="1"/>
              <a:t>everti</a:t>
            </a:r>
            <a:r>
              <a:rPr lang="en-US" dirty="0"/>
              <a:t> </a:t>
            </a:r>
            <a:r>
              <a:rPr lang="en-US" dirty="0" err="1"/>
              <a:t>docendi</a:t>
            </a:r>
            <a:r>
              <a:rPr lang="en-US" dirty="0"/>
              <a:t> </a:t>
            </a:r>
            <a:r>
              <a:rPr lang="en-US" dirty="0" err="1"/>
              <a:t>disputationi</a:t>
            </a:r>
            <a:r>
              <a:rPr lang="en-US" dirty="0"/>
              <a:t> et </a:t>
            </a:r>
            <a:r>
              <a:rPr lang="en-US" dirty="0" err="1"/>
              <a:t>usu</a:t>
            </a:r>
            <a:r>
              <a:rPr lang="en-US" dirty="0"/>
              <a:t>, at </a:t>
            </a:r>
            <a:r>
              <a:rPr lang="en-US" dirty="0" err="1"/>
              <a:t>modo</a:t>
            </a:r>
            <a:r>
              <a:rPr lang="en-US" dirty="0"/>
              <a:t> </a:t>
            </a:r>
            <a:r>
              <a:rPr lang="en-US" dirty="0" err="1"/>
              <a:t>percipitur</a:t>
            </a:r>
            <a:r>
              <a:rPr lang="en-US" dirty="0"/>
              <a:t> </a:t>
            </a:r>
            <a:r>
              <a:rPr lang="en-US" dirty="0" err="1"/>
              <a:t>mel</a:t>
            </a:r>
            <a:r>
              <a:rPr lang="en-US" dirty="0"/>
              <a:t>. </a:t>
            </a:r>
          </a:p>
        </p:txBody>
      </p:sp>
      <p:sp>
        <p:nvSpPr>
          <p:cNvPr id="16" name="Text Placeholder 7"/>
          <p:cNvSpPr>
            <a:spLocks noGrp="1"/>
          </p:cNvSpPr>
          <p:nvPr>
            <p:ph type="body" sz="quarter" idx="22" hasCustomPrompt="1"/>
          </p:nvPr>
        </p:nvSpPr>
        <p:spPr>
          <a:xfrm>
            <a:off x="3550600" y="8144366"/>
            <a:ext cx="2159638" cy="2159638"/>
          </a:xfrm>
          <a:prstGeom prst="rect">
            <a:avLst/>
          </a:prstGeom>
          <a:ln w="127000">
            <a:solidFill>
              <a:schemeClr val="accent1"/>
            </a:solidFill>
          </a:ln>
        </p:spPr>
        <p:txBody>
          <a:bodyPr wrap="square" lIns="0" tIns="0" rIns="0" bIns="0" anchor="ctr">
            <a:normAutofit/>
          </a:bodyPr>
          <a:lstStyle>
            <a:lvl1pPr marL="0" indent="0" algn="ctr">
              <a:lnSpc>
                <a:spcPct val="100000"/>
              </a:lnSpc>
              <a:spcBef>
                <a:spcPts val="0"/>
              </a:spcBef>
              <a:buNone/>
              <a:defRPr sz="12000" baseline="0">
                <a:latin typeface="+mj-lt"/>
              </a:defRPr>
            </a:lvl1pPr>
          </a:lstStyle>
          <a:p>
            <a:pPr lvl="0"/>
            <a:r>
              <a:rPr lang="uk-UA" dirty="0"/>
              <a:t>2</a:t>
            </a:r>
          </a:p>
        </p:txBody>
      </p:sp>
    </p:spTree>
    <p:extLst>
      <p:ext uri="{BB962C8B-B14F-4D97-AF65-F5344CB8AC3E}">
        <p14:creationId xmlns:p14="http://schemas.microsoft.com/office/powerpoint/2010/main" val="3030310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ist of items-2">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1030288" y="736600"/>
            <a:ext cx="2044800" cy="1623600"/>
          </a:xfrm>
          <a:prstGeom prst="rect">
            <a:avLst/>
          </a:prstGeom>
        </p:spPr>
        <p:txBody>
          <a:bodyPr anchor="ctr"/>
          <a:lstStyle>
            <a:lvl1pPr marL="0" indent="0" algn="ctr">
              <a:buNone/>
              <a:defRPr sz="2800"/>
            </a:lvl1pPr>
          </a:lstStyle>
          <a:p>
            <a:endParaRPr lang="uk-UA"/>
          </a:p>
        </p:txBody>
      </p:sp>
      <p:sp>
        <p:nvSpPr>
          <p:cNvPr id="44" name="Text Placeholder 41"/>
          <p:cNvSpPr>
            <a:spLocks noGrp="1"/>
          </p:cNvSpPr>
          <p:nvPr>
            <p:ph type="body" sz="quarter" idx="17" hasCustomPrompt="1"/>
          </p:nvPr>
        </p:nvSpPr>
        <p:spPr>
          <a:xfrm>
            <a:off x="3549651" y="1434266"/>
            <a:ext cx="17282320" cy="2385268"/>
          </a:xfrm>
          <a:prstGeom prst="rect">
            <a:avLst/>
          </a:prstGeom>
        </p:spPr>
        <p:txBody>
          <a:bodyPr wrap="square" lIns="0" tIns="0" rIns="0" bIns="0">
            <a:spAutoFit/>
          </a:bodyPr>
          <a:lstStyle>
            <a:lvl1pPr marL="0" indent="0">
              <a:lnSpc>
                <a:spcPts val="18600"/>
              </a:lnSpc>
              <a:spcBef>
                <a:spcPts val="0"/>
              </a:spcBef>
              <a:buNone/>
              <a:defRPr sz="17600" b="1" spc="300" baseline="0">
                <a:latin typeface="+mj-lt"/>
              </a:defRPr>
            </a:lvl1pPr>
          </a:lstStyle>
          <a:p>
            <a:pPr lvl="0"/>
            <a:r>
              <a:rPr lang="en-US" dirty="0"/>
              <a:t>Our items</a:t>
            </a:r>
            <a:endParaRPr lang="uk-UA" dirty="0"/>
          </a:p>
        </p:txBody>
      </p:sp>
      <p:sp>
        <p:nvSpPr>
          <p:cNvPr id="45" name="Text Placeholder 41"/>
          <p:cNvSpPr>
            <a:spLocks noGrp="1"/>
          </p:cNvSpPr>
          <p:nvPr>
            <p:ph type="body" sz="quarter" idx="18" hasCustomPrompt="1"/>
          </p:nvPr>
        </p:nvSpPr>
        <p:spPr>
          <a:xfrm>
            <a:off x="3549649" y="4283006"/>
            <a:ext cx="7561263" cy="2616101"/>
          </a:xfrm>
          <a:prstGeom prst="rect">
            <a:avLst/>
          </a:prstGeom>
        </p:spPr>
        <p:txBody>
          <a:bodyPr wrap="square" lIns="0" tIns="0" rIns="0" bIns="0">
            <a:spAutoFit/>
          </a:bodyPr>
          <a:lstStyle>
            <a:lvl1pPr marL="0" indent="0">
              <a:lnSpc>
                <a:spcPts val="5100"/>
              </a:lnSpc>
              <a:spcBef>
                <a:spcPts val="0"/>
              </a:spcBef>
              <a:buNone/>
              <a:defRPr sz="3600"/>
            </a:lvl1pPr>
          </a:lstStyle>
          <a:p>
            <a:pPr lvl="0"/>
            <a:r>
              <a:rPr lang="en-US" dirty="0" err="1"/>
              <a:t>Ei</a:t>
            </a:r>
            <a:r>
              <a:rPr lang="en-US" dirty="0"/>
              <a:t> vim dicta </a:t>
            </a:r>
            <a:r>
              <a:rPr lang="en-US" dirty="0" err="1"/>
              <a:t>tamquam</a:t>
            </a:r>
            <a:r>
              <a:rPr lang="en-US" dirty="0"/>
              <a:t>. </a:t>
            </a:r>
            <a:r>
              <a:rPr lang="en-US" dirty="0" err="1"/>
              <a:t>Ei</a:t>
            </a:r>
            <a:r>
              <a:rPr lang="en-US" dirty="0"/>
              <a:t> his ad </a:t>
            </a:r>
            <a:r>
              <a:rPr lang="en-US" dirty="0" err="1"/>
              <a:t>modum</a:t>
            </a:r>
            <a:r>
              <a:rPr lang="en-US" dirty="0"/>
              <a:t> </a:t>
            </a:r>
            <a:r>
              <a:rPr lang="en-US" dirty="0" err="1"/>
              <a:t>scriptorem</a:t>
            </a:r>
            <a:r>
              <a:rPr lang="en-US" dirty="0"/>
              <a:t> </a:t>
            </a:r>
            <a:r>
              <a:rPr lang="en-US" dirty="0" err="1"/>
              <a:t>adversarium</a:t>
            </a:r>
            <a:r>
              <a:rPr lang="en-US" dirty="0"/>
              <a:t>, et </a:t>
            </a:r>
            <a:r>
              <a:rPr lang="en-US" dirty="0" err="1"/>
              <a:t>aperiam</a:t>
            </a:r>
            <a:r>
              <a:rPr lang="en-US" dirty="0"/>
              <a:t> </a:t>
            </a:r>
            <a:r>
              <a:rPr lang="en-US" dirty="0" err="1"/>
              <a:t>volutpat</a:t>
            </a:r>
            <a:r>
              <a:rPr lang="en-US" dirty="0"/>
              <a:t> </a:t>
            </a:r>
            <a:r>
              <a:rPr lang="en-US" dirty="0" err="1"/>
              <a:t>intellegam</a:t>
            </a:r>
            <a:r>
              <a:rPr lang="en-US" dirty="0"/>
              <a:t> </a:t>
            </a:r>
            <a:r>
              <a:rPr lang="en-US" dirty="0" err="1"/>
              <a:t>nec</a:t>
            </a:r>
            <a:r>
              <a:rPr lang="en-US" dirty="0"/>
              <a:t>. </a:t>
            </a:r>
            <a:r>
              <a:rPr lang="en-US" dirty="0" err="1"/>
              <a:t>Iisque</a:t>
            </a:r>
            <a:r>
              <a:rPr lang="en-US" dirty="0"/>
              <a:t> </a:t>
            </a:r>
            <a:r>
              <a:rPr lang="en-US" dirty="0" err="1"/>
              <a:t>dissentiet</a:t>
            </a:r>
            <a:r>
              <a:rPr lang="en-US" dirty="0"/>
              <a:t> pro et. </a:t>
            </a:r>
          </a:p>
        </p:txBody>
      </p:sp>
      <p:sp>
        <p:nvSpPr>
          <p:cNvPr id="17" name="Slide Number Placeholder 5"/>
          <p:cNvSpPr>
            <a:spLocks noGrp="1"/>
          </p:cNvSpPr>
          <p:nvPr>
            <p:ph type="sldNum" sz="quarter" idx="4"/>
          </p:nvPr>
        </p:nvSpPr>
        <p:spPr>
          <a:xfrm>
            <a:off x="1030288" y="12249150"/>
            <a:ext cx="866245" cy="730250"/>
          </a:xfrm>
          <a:prstGeom prst="rect">
            <a:avLst/>
          </a:prstGeom>
        </p:spPr>
        <p:txBody>
          <a:bodyPr vert="horz" wrap="none" lIns="0" tIns="0" rIns="0" bIns="0" rtlCol="0" anchor="ctr"/>
          <a:lstStyle>
            <a:lvl1pPr algn="ctr">
              <a:defRPr sz="3600">
                <a:solidFill>
                  <a:schemeClr val="tx1">
                    <a:tint val="75000"/>
                  </a:schemeClr>
                </a:solidFill>
              </a:defRPr>
            </a:lvl1pPr>
          </a:lstStyle>
          <a:p>
            <a:fld id="{1CBEB304-04D3-4FB0-B997-B167F10645C8}" type="slidenum">
              <a:rPr lang="uk-UA" smtClean="0"/>
              <a:pPr/>
              <a:t>‹#›</a:t>
            </a:fld>
            <a:endParaRPr lang="uk-UA" dirty="0"/>
          </a:p>
        </p:txBody>
      </p:sp>
      <p:sp>
        <p:nvSpPr>
          <p:cNvPr id="15" name="Text Placeholder 41"/>
          <p:cNvSpPr>
            <a:spLocks noGrp="1"/>
          </p:cNvSpPr>
          <p:nvPr>
            <p:ph type="body" sz="quarter" idx="21" hasCustomPrompt="1"/>
          </p:nvPr>
        </p:nvSpPr>
        <p:spPr>
          <a:xfrm>
            <a:off x="13271500" y="4286013"/>
            <a:ext cx="7560471" cy="2616101"/>
          </a:xfrm>
          <a:prstGeom prst="rect">
            <a:avLst/>
          </a:prstGeom>
        </p:spPr>
        <p:txBody>
          <a:bodyPr wrap="square" lIns="0" tIns="0" rIns="0" bIns="0">
            <a:spAutoFit/>
          </a:bodyPr>
          <a:lstStyle>
            <a:lvl1pPr marL="0" indent="0">
              <a:lnSpc>
                <a:spcPts val="5100"/>
              </a:lnSpc>
              <a:spcBef>
                <a:spcPts val="0"/>
              </a:spcBef>
              <a:buNone/>
              <a:defRPr sz="3600"/>
            </a:lvl1pPr>
          </a:lstStyle>
          <a:p>
            <a:pPr lvl="0"/>
            <a:r>
              <a:rPr lang="en-US" dirty="0"/>
              <a:t>Mea partem alien</a:t>
            </a:r>
            <a:r>
              <a:rPr lang="uk-UA" dirty="0"/>
              <a:t> </a:t>
            </a:r>
            <a:r>
              <a:rPr lang="en-US" dirty="0"/>
              <a:t>um ad, </a:t>
            </a:r>
            <a:r>
              <a:rPr lang="en-US" dirty="0" err="1"/>
              <a:t>eu</a:t>
            </a:r>
            <a:r>
              <a:rPr lang="en-US" dirty="0"/>
              <a:t> </a:t>
            </a:r>
            <a:r>
              <a:rPr lang="en-US" dirty="0" err="1"/>
              <a:t>legere</a:t>
            </a:r>
            <a:r>
              <a:rPr lang="en-US" dirty="0"/>
              <a:t> </a:t>
            </a:r>
            <a:r>
              <a:rPr lang="en-US" dirty="0" err="1"/>
              <a:t>aliquid</a:t>
            </a:r>
            <a:r>
              <a:rPr lang="en-US" dirty="0"/>
              <a:t> </a:t>
            </a:r>
            <a:r>
              <a:rPr lang="en-US" dirty="0" err="1"/>
              <a:t>mei</a:t>
            </a:r>
            <a:r>
              <a:rPr lang="en-US" dirty="0"/>
              <a:t>. Ad </a:t>
            </a:r>
            <a:r>
              <a:rPr lang="en-US" dirty="0" err="1"/>
              <a:t>nam</a:t>
            </a:r>
            <a:r>
              <a:rPr lang="en-US" dirty="0"/>
              <a:t> </a:t>
            </a:r>
            <a:r>
              <a:rPr lang="en-US" dirty="0" err="1"/>
              <a:t>diam</a:t>
            </a:r>
            <a:r>
              <a:rPr lang="en-US" dirty="0"/>
              <a:t> </a:t>
            </a:r>
            <a:r>
              <a:rPr lang="en-US" dirty="0" err="1"/>
              <a:t>dolore</a:t>
            </a:r>
            <a:r>
              <a:rPr lang="en-US" dirty="0"/>
              <a:t> </a:t>
            </a:r>
            <a:r>
              <a:rPr lang="en-US" dirty="0" err="1"/>
              <a:t>persecuti</a:t>
            </a:r>
            <a:r>
              <a:rPr lang="en-US" dirty="0"/>
              <a:t>, sit at alia </a:t>
            </a:r>
            <a:r>
              <a:rPr lang="en-US" dirty="0" err="1"/>
              <a:t>movet</a:t>
            </a:r>
            <a:r>
              <a:rPr lang="en-US" dirty="0"/>
              <a:t> </a:t>
            </a:r>
            <a:r>
              <a:rPr lang="en-US" dirty="0" err="1"/>
              <a:t>plato</a:t>
            </a:r>
            <a:r>
              <a:rPr lang="en-US" dirty="0"/>
              <a:t> </a:t>
            </a:r>
            <a:r>
              <a:rPr lang="en-US" dirty="0" err="1"/>
              <a:t>nem</a:t>
            </a:r>
            <a:r>
              <a:rPr lang="en-US" dirty="0"/>
              <a:t>.</a:t>
            </a:r>
            <a:r>
              <a:rPr lang="uk-UA" dirty="0"/>
              <a:t> </a:t>
            </a:r>
            <a:r>
              <a:rPr lang="en-US" dirty="0" err="1"/>
              <a:t>Velit</a:t>
            </a:r>
            <a:r>
              <a:rPr lang="en-US" dirty="0"/>
              <a:t> </a:t>
            </a:r>
            <a:r>
              <a:rPr lang="en-US" dirty="0" err="1"/>
              <a:t>everti</a:t>
            </a:r>
            <a:r>
              <a:rPr lang="en-US" dirty="0"/>
              <a:t> </a:t>
            </a:r>
            <a:r>
              <a:rPr lang="en-US" dirty="0" err="1"/>
              <a:t>docendi</a:t>
            </a:r>
            <a:r>
              <a:rPr lang="en-US" dirty="0"/>
              <a:t> </a:t>
            </a:r>
            <a:r>
              <a:rPr lang="en-US" dirty="0" err="1"/>
              <a:t>mel</a:t>
            </a:r>
            <a:r>
              <a:rPr lang="en-US" dirty="0"/>
              <a:t>. </a:t>
            </a:r>
          </a:p>
        </p:txBody>
      </p:sp>
      <p:sp>
        <p:nvSpPr>
          <p:cNvPr id="18" name="Text Placeholder 41"/>
          <p:cNvSpPr>
            <a:spLocks noGrp="1"/>
          </p:cNvSpPr>
          <p:nvPr>
            <p:ph type="body" sz="quarter" idx="23" hasCustomPrompt="1"/>
          </p:nvPr>
        </p:nvSpPr>
        <p:spPr>
          <a:xfrm>
            <a:off x="3564335" y="7534082"/>
            <a:ext cx="7546578" cy="2616101"/>
          </a:xfrm>
          <a:prstGeom prst="rect">
            <a:avLst/>
          </a:prstGeom>
        </p:spPr>
        <p:txBody>
          <a:bodyPr wrap="square" lIns="0" tIns="0" rIns="0" bIns="0">
            <a:spAutoFit/>
          </a:bodyPr>
          <a:lstStyle>
            <a:lvl1pPr marL="0" indent="0">
              <a:lnSpc>
                <a:spcPts val="5100"/>
              </a:lnSpc>
              <a:spcBef>
                <a:spcPts val="0"/>
              </a:spcBef>
              <a:buNone/>
              <a:defRPr sz="3600"/>
            </a:lvl1pPr>
          </a:lstStyle>
          <a:p>
            <a:pPr lvl="0"/>
            <a:r>
              <a:rPr lang="en-US" dirty="0" err="1"/>
              <a:t>Veniam</a:t>
            </a:r>
            <a:r>
              <a:rPr lang="en-US" dirty="0"/>
              <a:t> maiorum </a:t>
            </a:r>
            <a:r>
              <a:rPr lang="en-US" dirty="0" err="1"/>
              <a:t>adipiscing</a:t>
            </a:r>
            <a:r>
              <a:rPr lang="en-US" dirty="0"/>
              <a:t> ad pro, </a:t>
            </a:r>
            <a:r>
              <a:rPr lang="en-US" dirty="0" err="1"/>
              <a:t>mei</a:t>
            </a:r>
            <a:r>
              <a:rPr lang="en-US" dirty="0"/>
              <a:t> </a:t>
            </a:r>
            <a:r>
              <a:rPr lang="en-US" dirty="0" err="1"/>
              <a:t>solum</a:t>
            </a:r>
            <a:r>
              <a:rPr lang="en-US" dirty="0"/>
              <a:t> </a:t>
            </a:r>
            <a:r>
              <a:rPr lang="en-US" dirty="0" err="1"/>
              <a:t>audire</a:t>
            </a:r>
            <a:r>
              <a:rPr lang="en-US" dirty="0"/>
              <a:t> </a:t>
            </a:r>
            <a:r>
              <a:rPr lang="en-US" dirty="0" err="1"/>
              <a:t>adipisci</a:t>
            </a:r>
            <a:r>
              <a:rPr lang="en-US" dirty="0"/>
              <a:t> id. No sea </a:t>
            </a:r>
            <a:r>
              <a:rPr lang="en-US" dirty="0" err="1"/>
              <a:t>quaeque</a:t>
            </a:r>
            <a:r>
              <a:rPr lang="en-US" dirty="0"/>
              <a:t> </a:t>
            </a:r>
            <a:r>
              <a:rPr lang="en-US" dirty="0" err="1"/>
              <a:t>denique</a:t>
            </a:r>
            <a:r>
              <a:rPr lang="en-US" dirty="0"/>
              <a:t>, </a:t>
            </a:r>
            <a:r>
              <a:rPr lang="en-US" dirty="0" err="1"/>
              <a:t>esse</a:t>
            </a:r>
            <a:r>
              <a:rPr lang="en-US" dirty="0"/>
              <a:t> </a:t>
            </a:r>
            <a:r>
              <a:rPr lang="en-US" dirty="0" err="1"/>
              <a:t>discere</a:t>
            </a:r>
            <a:r>
              <a:rPr lang="en-US" dirty="0"/>
              <a:t> has et. Ipsum </a:t>
            </a:r>
            <a:r>
              <a:rPr lang="en-US" dirty="0" err="1"/>
              <a:t>efficiendi</a:t>
            </a:r>
            <a:r>
              <a:rPr lang="en-US" dirty="0"/>
              <a:t> sit </a:t>
            </a:r>
            <a:r>
              <a:rPr lang="en-US" dirty="0" err="1"/>
              <a:t>ei</a:t>
            </a:r>
            <a:r>
              <a:rPr lang="en-US" dirty="0"/>
              <a:t>. </a:t>
            </a:r>
          </a:p>
        </p:txBody>
      </p:sp>
      <p:sp>
        <p:nvSpPr>
          <p:cNvPr id="13" name="Text Placeholder 41"/>
          <p:cNvSpPr>
            <a:spLocks noGrp="1"/>
          </p:cNvSpPr>
          <p:nvPr>
            <p:ph type="body" sz="quarter" idx="24" hasCustomPrompt="1"/>
          </p:nvPr>
        </p:nvSpPr>
        <p:spPr>
          <a:xfrm>
            <a:off x="13290947" y="7534082"/>
            <a:ext cx="7546578" cy="2616101"/>
          </a:xfrm>
          <a:prstGeom prst="rect">
            <a:avLst/>
          </a:prstGeom>
        </p:spPr>
        <p:txBody>
          <a:bodyPr wrap="square" lIns="0" tIns="0" rIns="0" bIns="0">
            <a:spAutoFit/>
          </a:bodyPr>
          <a:lstStyle>
            <a:lvl1pPr marL="0" indent="0">
              <a:lnSpc>
                <a:spcPts val="5100"/>
              </a:lnSpc>
              <a:spcBef>
                <a:spcPts val="0"/>
              </a:spcBef>
              <a:buNone/>
              <a:defRPr sz="3600"/>
            </a:lvl1pPr>
          </a:lstStyle>
          <a:p>
            <a:pPr lvl="0"/>
            <a:r>
              <a:rPr lang="en-US" dirty="0"/>
              <a:t>Est no </a:t>
            </a:r>
            <a:r>
              <a:rPr lang="en-US" dirty="0" err="1"/>
              <a:t>nulla</a:t>
            </a:r>
            <a:r>
              <a:rPr lang="en-US" dirty="0"/>
              <a:t> </a:t>
            </a:r>
            <a:r>
              <a:rPr lang="en-US" dirty="0" err="1"/>
              <a:t>homero</a:t>
            </a:r>
            <a:r>
              <a:rPr lang="en-US" dirty="0"/>
              <a:t>, </a:t>
            </a:r>
            <a:r>
              <a:rPr lang="en-US" dirty="0" err="1"/>
              <a:t>enim</a:t>
            </a:r>
            <a:r>
              <a:rPr lang="en-US" dirty="0"/>
              <a:t> </a:t>
            </a:r>
            <a:r>
              <a:rPr lang="en-US" dirty="0" err="1"/>
              <a:t>mazim</a:t>
            </a:r>
            <a:r>
              <a:rPr lang="en-US" dirty="0"/>
              <a:t> </a:t>
            </a:r>
            <a:r>
              <a:rPr lang="en-US" dirty="0" err="1"/>
              <a:t>iisque</a:t>
            </a:r>
            <a:r>
              <a:rPr lang="en-US" dirty="0"/>
              <a:t> </a:t>
            </a:r>
            <a:r>
              <a:rPr lang="en-US" dirty="0" err="1"/>
              <a:t>pri</a:t>
            </a:r>
            <a:r>
              <a:rPr lang="en-US" dirty="0"/>
              <a:t> ad. </a:t>
            </a:r>
            <a:r>
              <a:rPr lang="en-US" dirty="0" err="1"/>
              <a:t>Veniam</a:t>
            </a:r>
            <a:r>
              <a:rPr lang="en-US" dirty="0"/>
              <a:t> maiorum </a:t>
            </a:r>
            <a:r>
              <a:rPr lang="en-US" dirty="0" err="1"/>
              <a:t>adipiscing</a:t>
            </a:r>
            <a:r>
              <a:rPr lang="en-US" dirty="0"/>
              <a:t> ad pro, </a:t>
            </a:r>
            <a:r>
              <a:rPr lang="en-US" dirty="0" err="1"/>
              <a:t>mei</a:t>
            </a:r>
            <a:r>
              <a:rPr lang="en-US" dirty="0"/>
              <a:t> </a:t>
            </a:r>
            <a:r>
              <a:rPr lang="en-US" dirty="0" err="1"/>
              <a:t>solum</a:t>
            </a:r>
            <a:r>
              <a:rPr lang="en-US" dirty="0"/>
              <a:t> </a:t>
            </a:r>
            <a:r>
              <a:rPr lang="en-US" dirty="0" err="1"/>
              <a:t>audire</a:t>
            </a:r>
            <a:r>
              <a:rPr lang="en-US" dirty="0"/>
              <a:t> </a:t>
            </a:r>
            <a:r>
              <a:rPr lang="en-US" dirty="0" err="1"/>
              <a:t>adipisci</a:t>
            </a:r>
            <a:r>
              <a:rPr lang="en-US" dirty="0"/>
              <a:t> id </a:t>
            </a:r>
            <a:r>
              <a:rPr lang="en-US" dirty="0" err="1"/>
              <a:t>intellegam</a:t>
            </a:r>
            <a:r>
              <a:rPr lang="en-US" dirty="0"/>
              <a:t>.</a:t>
            </a:r>
          </a:p>
        </p:txBody>
      </p:sp>
    </p:spTree>
    <p:extLst>
      <p:ext uri="{BB962C8B-B14F-4D97-AF65-F5344CB8AC3E}">
        <p14:creationId xmlns:p14="http://schemas.microsoft.com/office/powerpoint/2010/main" val="30976660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ist of images">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1030288" y="736600"/>
            <a:ext cx="2044800" cy="1623600"/>
          </a:xfrm>
          <a:prstGeom prst="rect">
            <a:avLst/>
          </a:prstGeom>
        </p:spPr>
        <p:txBody>
          <a:bodyPr anchor="ctr"/>
          <a:lstStyle>
            <a:lvl1pPr marL="0" indent="0" algn="ctr">
              <a:buNone/>
              <a:defRPr sz="2800"/>
            </a:lvl1pPr>
          </a:lstStyle>
          <a:p>
            <a:endParaRPr lang="uk-UA"/>
          </a:p>
        </p:txBody>
      </p:sp>
      <p:sp>
        <p:nvSpPr>
          <p:cNvPr id="44" name="Text Placeholder 41"/>
          <p:cNvSpPr>
            <a:spLocks noGrp="1"/>
          </p:cNvSpPr>
          <p:nvPr>
            <p:ph type="body" sz="quarter" idx="17" hasCustomPrompt="1"/>
          </p:nvPr>
        </p:nvSpPr>
        <p:spPr>
          <a:xfrm>
            <a:off x="3549651" y="1434266"/>
            <a:ext cx="17282320" cy="2385268"/>
          </a:xfrm>
          <a:prstGeom prst="rect">
            <a:avLst/>
          </a:prstGeom>
        </p:spPr>
        <p:txBody>
          <a:bodyPr wrap="square" lIns="0" tIns="0" rIns="0" bIns="0">
            <a:spAutoFit/>
          </a:bodyPr>
          <a:lstStyle>
            <a:lvl1pPr marL="0" indent="0">
              <a:lnSpc>
                <a:spcPts val="18600"/>
              </a:lnSpc>
              <a:spcBef>
                <a:spcPts val="0"/>
              </a:spcBef>
              <a:buNone/>
              <a:defRPr sz="17600" b="1" spc="300">
                <a:latin typeface="+mj-lt"/>
              </a:defRPr>
            </a:lvl1pPr>
          </a:lstStyle>
          <a:p>
            <a:pPr lvl="0"/>
            <a:r>
              <a:rPr lang="en-US" dirty="0"/>
              <a:t>Gallery list</a:t>
            </a:r>
            <a:endParaRPr lang="uk-UA" dirty="0"/>
          </a:p>
        </p:txBody>
      </p:sp>
      <p:sp>
        <p:nvSpPr>
          <p:cNvPr id="45" name="Text Placeholder 41"/>
          <p:cNvSpPr>
            <a:spLocks noGrp="1"/>
          </p:cNvSpPr>
          <p:nvPr>
            <p:ph type="body" sz="quarter" idx="18" hasCustomPrompt="1"/>
          </p:nvPr>
        </p:nvSpPr>
        <p:spPr>
          <a:xfrm>
            <a:off x="3549649" y="4283006"/>
            <a:ext cx="17283113" cy="1962076"/>
          </a:xfrm>
          <a:prstGeom prst="rect">
            <a:avLst/>
          </a:prstGeom>
        </p:spPr>
        <p:txBody>
          <a:bodyPr wrap="square" lIns="0" tIns="0" rIns="0" bIns="0">
            <a:spAutoFit/>
          </a:bodyPr>
          <a:lstStyle>
            <a:lvl1pPr marL="0" indent="0">
              <a:lnSpc>
                <a:spcPts val="5100"/>
              </a:lnSpc>
              <a:spcBef>
                <a:spcPts val="0"/>
              </a:spcBef>
              <a:buNone/>
              <a:defRPr sz="3600"/>
            </a:lvl1pPr>
          </a:lstStyle>
          <a:p>
            <a:pPr lvl="0"/>
            <a:r>
              <a:rPr lang="en-US" dirty="0"/>
              <a:t>M</a:t>
            </a:r>
            <a:r>
              <a:rPr lang="pt-BR" dirty="0"/>
              <a:t>od tincidunt ut laoreet dolore ag na aliqu am erat volutpat. Ut wisi enim ad min veni am, quis aliqu am erat. Nost rud exerci tati lobortis nis ut aliquip ex. Lor em etuer adipis cing elit, sed diam nonummy nibh amet euismod.</a:t>
            </a:r>
            <a:endParaRPr lang="uk-UA" dirty="0"/>
          </a:p>
        </p:txBody>
      </p:sp>
      <p:sp>
        <p:nvSpPr>
          <p:cNvPr id="17" name="Slide Number Placeholder 5"/>
          <p:cNvSpPr>
            <a:spLocks noGrp="1"/>
          </p:cNvSpPr>
          <p:nvPr>
            <p:ph type="sldNum" sz="quarter" idx="4"/>
          </p:nvPr>
        </p:nvSpPr>
        <p:spPr>
          <a:xfrm>
            <a:off x="1030288" y="12249150"/>
            <a:ext cx="866245" cy="730250"/>
          </a:xfrm>
          <a:prstGeom prst="rect">
            <a:avLst/>
          </a:prstGeom>
        </p:spPr>
        <p:txBody>
          <a:bodyPr vert="horz" wrap="none" lIns="0" tIns="0" rIns="0" bIns="0" rtlCol="0" anchor="ctr"/>
          <a:lstStyle>
            <a:lvl1pPr algn="ctr">
              <a:defRPr sz="3600">
                <a:solidFill>
                  <a:schemeClr val="tx1">
                    <a:tint val="75000"/>
                  </a:schemeClr>
                </a:solidFill>
              </a:defRPr>
            </a:lvl1pPr>
          </a:lstStyle>
          <a:p>
            <a:fld id="{1CBEB304-04D3-4FB0-B997-B167F10645C8}" type="slidenum">
              <a:rPr lang="uk-UA" smtClean="0"/>
              <a:pPr/>
              <a:t>‹#›</a:t>
            </a:fld>
            <a:endParaRPr lang="uk-UA" dirty="0"/>
          </a:p>
        </p:txBody>
      </p:sp>
      <p:sp>
        <p:nvSpPr>
          <p:cNvPr id="6" name="Text Placeholder 41"/>
          <p:cNvSpPr>
            <a:spLocks noGrp="1"/>
          </p:cNvSpPr>
          <p:nvPr>
            <p:ph type="body" sz="quarter" idx="20" hasCustomPrompt="1"/>
          </p:nvPr>
        </p:nvSpPr>
        <p:spPr>
          <a:xfrm>
            <a:off x="9850437" y="10744199"/>
            <a:ext cx="4681538" cy="654025"/>
          </a:xfrm>
          <a:prstGeom prst="rect">
            <a:avLst/>
          </a:prstGeom>
        </p:spPr>
        <p:txBody>
          <a:bodyPr wrap="square" lIns="0" tIns="0" rIns="0" bIns="0">
            <a:spAutoFit/>
          </a:bodyPr>
          <a:lstStyle>
            <a:lvl1pPr marL="0" indent="0" algn="ctr">
              <a:lnSpc>
                <a:spcPts val="5100"/>
              </a:lnSpc>
              <a:spcBef>
                <a:spcPts val="0"/>
              </a:spcBef>
              <a:buNone/>
              <a:defRPr sz="3600"/>
            </a:lvl1pPr>
          </a:lstStyle>
          <a:p>
            <a:pPr lvl="0"/>
            <a:r>
              <a:rPr lang="en-US" dirty="0"/>
              <a:t>Et duo </a:t>
            </a:r>
            <a:r>
              <a:rPr lang="en-US" dirty="0" err="1"/>
              <a:t>ullum</a:t>
            </a:r>
            <a:r>
              <a:rPr lang="en-US" dirty="0"/>
              <a:t> </a:t>
            </a:r>
            <a:r>
              <a:rPr lang="en-US" dirty="0" err="1"/>
              <a:t>iner</a:t>
            </a:r>
            <a:r>
              <a:rPr lang="en-US" dirty="0"/>
              <a:t> </a:t>
            </a:r>
            <a:r>
              <a:rPr lang="en-US" dirty="0" err="1"/>
              <a:t>nis</a:t>
            </a:r>
            <a:endParaRPr lang="uk-UA" dirty="0"/>
          </a:p>
        </p:txBody>
      </p:sp>
      <p:sp>
        <p:nvSpPr>
          <p:cNvPr id="7" name="Text Placeholder 41"/>
          <p:cNvSpPr>
            <a:spLocks noGrp="1"/>
          </p:cNvSpPr>
          <p:nvPr>
            <p:ph type="body" sz="quarter" idx="21" hasCustomPrompt="1"/>
          </p:nvPr>
        </p:nvSpPr>
        <p:spPr>
          <a:xfrm>
            <a:off x="16150433" y="10744199"/>
            <a:ext cx="4681538" cy="654025"/>
          </a:xfrm>
          <a:prstGeom prst="rect">
            <a:avLst/>
          </a:prstGeom>
        </p:spPr>
        <p:txBody>
          <a:bodyPr wrap="square" lIns="0" tIns="0" rIns="0" bIns="0">
            <a:spAutoFit/>
          </a:bodyPr>
          <a:lstStyle>
            <a:lvl1pPr marL="0" indent="0" algn="ctr">
              <a:lnSpc>
                <a:spcPts val="5100"/>
              </a:lnSpc>
              <a:spcBef>
                <a:spcPts val="0"/>
              </a:spcBef>
              <a:buNone/>
              <a:defRPr sz="3600"/>
            </a:lvl1pPr>
          </a:lstStyle>
          <a:p>
            <a:pPr lvl="0"/>
            <a:r>
              <a:rPr lang="en-US" dirty="0" err="1"/>
              <a:t>Nec</a:t>
            </a:r>
            <a:r>
              <a:rPr lang="en-US" dirty="0"/>
              <a:t> </a:t>
            </a:r>
            <a:r>
              <a:rPr lang="en-US" dirty="0" err="1"/>
              <a:t>ut</a:t>
            </a:r>
            <a:r>
              <a:rPr lang="en-US" dirty="0"/>
              <a:t> </a:t>
            </a:r>
            <a:r>
              <a:rPr lang="en-US" dirty="0" err="1"/>
              <a:t>fabulas</a:t>
            </a:r>
            <a:r>
              <a:rPr lang="en-US" dirty="0"/>
              <a:t> </a:t>
            </a:r>
            <a:r>
              <a:rPr lang="en-US" dirty="0" err="1"/>
              <a:t>vocius</a:t>
            </a:r>
            <a:endParaRPr lang="uk-UA" dirty="0"/>
          </a:p>
        </p:txBody>
      </p:sp>
      <p:sp>
        <p:nvSpPr>
          <p:cNvPr id="8" name="Text Placeholder 41"/>
          <p:cNvSpPr>
            <a:spLocks noGrp="1"/>
          </p:cNvSpPr>
          <p:nvPr>
            <p:ph type="body" sz="quarter" idx="22" hasCustomPrompt="1"/>
          </p:nvPr>
        </p:nvSpPr>
        <p:spPr>
          <a:xfrm>
            <a:off x="3549650" y="10744199"/>
            <a:ext cx="4681538" cy="654025"/>
          </a:xfrm>
          <a:prstGeom prst="rect">
            <a:avLst/>
          </a:prstGeom>
        </p:spPr>
        <p:txBody>
          <a:bodyPr wrap="square" lIns="0" tIns="0" rIns="0" bIns="0">
            <a:spAutoFit/>
          </a:bodyPr>
          <a:lstStyle>
            <a:lvl1pPr marL="0" indent="0" algn="ctr">
              <a:lnSpc>
                <a:spcPts val="5100"/>
              </a:lnSpc>
              <a:spcBef>
                <a:spcPts val="0"/>
              </a:spcBef>
              <a:buNone/>
              <a:defRPr sz="3600"/>
            </a:lvl1pPr>
          </a:lstStyle>
          <a:p>
            <a:pPr lvl="0"/>
            <a:r>
              <a:rPr lang="en-US" dirty="0"/>
              <a:t>Lorem ipsum dolor </a:t>
            </a:r>
            <a:r>
              <a:rPr lang="en-US" dirty="0" err="1"/>
              <a:t>si</a:t>
            </a:r>
            <a:endParaRPr lang="uk-UA" dirty="0"/>
          </a:p>
        </p:txBody>
      </p:sp>
      <p:sp>
        <p:nvSpPr>
          <p:cNvPr id="5" name="Picture Placeholder 4"/>
          <p:cNvSpPr>
            <a:spLocks noGrp="1"/>
          </p:cNvSpPr>
          <p:nvPr>
            <p:ph type="pic" sz="quarter" idx="23"/>
          </p:nvPr>
        </p:nvSpPr>
        <p:spPr>
          <a:xfrm>
            <a:off x="4058444" y="6794500"/>
            <a:ext cx="3663950" cy="3663950"/>
          </a:xfrm>
          <a:prstGeom prst="rect">
            <a:avLst/>
          </a:prstGeom>
          <a:pattFill prst="lgCheck">
            <a:fgClr>
              <a:schemeClr val="tx1"/>
            </a:fgClr>
            <a:bgClr>
              <a:schemeClr val="tx1">
                <a:lumMod val="85000"/>
              </a:schemeClr>
            </a:bgClr>
          </a:pattFill>
        </p:spPr>
        <p:txBody>
          <a:bodyPr anchor="ctr"/>
          <a:lstStyle>
            <a:lvl1pPr marL="0" indent="0" algn="ctr">
              <a:buNone/>
              <a:defRPr sz="2800">
                <a:solidFill>
                  <a:schemeClr val="bg1"/>
                </a:solidFill>
              </a:defRPr>
            </a:lvl1pPr>
          </a:lstStyle>
          <a:p>
            <a:endParaRPr lang="uk-UA"/>
          </a:p>
        </p:txBody>
      </p:sp>
      <p:sp>
        <p:nvSpPr>
          <p:cNvPr id="14" name="Picture Placeholder 4"/>
          <p:cNvSpPr>
            <a:spLocks noGrp="1"/>
          </p:cNvSpPr>
          <p:nvPr>
            <p:ph type="pic" sz="quarter" idx="24"/>
          </p:nvPr>
        </p:nvSpPr>
        <p:spPr>
          <a:xfrm>
            <a:off x="10358836" y="6794500"/>
            <a:ext cx="3663950" cy="3663950"/>
          </a:xfrm>
          <a:prstGeom prst="rect">
            <a:avLst/>
          </a:prstGeom>
          <a:pattFill prst="lgCheck">
            <a:fgClr>
              <a:schemeClr val="tx1"/>
            </a:fgClr>
            <a:bgClr>
              <a:schemeClr val="tx1">
                <a:lumMod val="85000"/>
              </a:schemeClr>
            </a:bgClr>
          </a:pattFill>
        </p:spPr>
        <p:txBody>
          <a:bodyPr anchor="ctr"/>
          <a:lstStyle>
            <a:lvl1pPr marL="0" indent="0" algn="ctr">
              <a:buNone/>
              <a:defRPr sz="2800">
                <a:solidFill>
                  <a:schemeClr val="bg1"/>
                </a:solidFill>
              </a:defRPr>
            </a:lvl1pPr>
          </a:lstStyle>
          <a:p>
            <a:endParaRPr lang="uk-UA"/>
          </a:p>
        </p:txBody>
      </p:sp>
      <p:sp>
        <p:nvSpPr>
          <p:cNvPr id="15" name="Picture Placeholder 4"/>
          <p:cNvSpPr>
            <a:spLocks noGrp="1"/>
          </p:cNvSpPr>
          <p:nvPr>
            <p:ph type="pic" sz="quarter" idx="25"/>
          </p:nvPr>
        </p:nvSpPr>
        <p:spPr>
          <a:xfrm>
            <a:off x="16661214" y="6794500"/>
            <a:ext cx="3663950" cy="3663950"/>
          </a:xfrm>
          <a:prstGeom prst="rect">
            <a:avLst/>
          </a:prstGeom>
          <a:pattFill prst="lgCheck">
            <a:fgClr>
              <a:schemeClr val="tx1"/>
            </a:fgClr>
            <a:bgClr>
              <a:schemeClr val="tx1">
                <a:lumMod val="85000"/>
              </a:schemeClr>
            </a:bgClr>
          </a:pattFill>
        </p:spPr>
        <p:txBody>
          <a:bodyPr anchor="ctr"/>
          <a:lstStyle>
            <a:lvl1pPr marL="0" indent="0" algn="ctr">
              <a:buNone/>
              <a:defRPr sz="2800">
                <a:solidFill>
                  <a:schemeClr val="bg1"/>
                </a:solidFill>
              </a:defRPr>
            </a:lvl1pPr>
          </a:lstStyle>
          <a:p>
            <a:endParaRPr lang="uk-UA"/>
          </a:p>
        </p:txBody>
      </p:sp>
    </p:spTree>
    <p:extLst>
      <p:ext uri="{BB962C8B-B14F-4D97-AF65-F5344CB8AC3E}">
        <p14:creationId xmlns:p14="http://schemas.microsoft.com/office/powerpoint/2010/main" val="14072048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rvices">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1030288" y="736600"/>
            <a:ext cx="2044800" cy="1623600"/>
          </a:xfrm>
          <a:prstGeom prst="rect">
            <a:avLst/>
          </a:prstGeom>
        </p:spPr>
        <p:txBody>
          <a:bodyPr anchor="ctr"/>
          <a:lstStyle>
            <a:lvl1pPr marL="0" indent="0" algn="ctr">
              <a:buNone/>
              <a:defRPr sz="2800"/>
            </a:lvl1pPr>
          </a:lstStyle>
          <a:p>
            <a:endParaRPr lang="uk-UA"/>
          </a:p>
        </p:txBody>
      </p:sp>
      <p:sp>
        <p:nvSpPr>
          <p:cNvPr id="44" name="Text Placeholder 41"/>
          <p:cNvSpPr>
            <a:spLocks noGrp="1"/>
          </p:cNvSpPr>
          <p:nvPr>
            <p:ph type="body" sz="quarter" idx="17" hasCustomPrompt="1"/>
          </p:nvPr>
        </p:nvSpPr>
        <p:spPr>
          <a:xfrm>
            <a:off x="3549651" y="1434266"/>
            <a:ext cx="17282320" cy="2385268"/>
          </a:xfrm>
          <a:prstGeom prst="rect">
            <a:avLst/>
          </a:prstGeom>
        </p:spPr>
        <p:txBody>
          <a:bodyPr wrap="square" lIns="0" tIns="0" rIns="0" bIns="0">
            <a:spAutoFit/>
          </a:bodyPr>
          <a:lstStyle>
            <a:lvl1pPr marL="0" indent="0">
              <a:lnSpc>
                <a:spcPts val="18600"/>
              </a:lnSpc>
              <a:spcBef>
                <a:spcPts val="0"/>
              </a:spcBef>
              <a:buNone/>
              <a:defRPr sz="17600" b="1" spc="300">
                <a:latin typeface="+mj-lt"/>
              </a:defRPr>
            </a:lvl1pPr>
          </a:lstStyle>
          <a:p>
            <a:pPr lvl="0"/>
            <a:r>
              <a:rPr lang="en-US" dirty="0"/>
              <a:t>Services</a:t>
            </a:r>
            <a:endParaRPr lang="uk-UA" dirty="0"/>
          </a:p>
        </p:txBody>
      </p:sp>
      <p:sp>
        <p:nvSpPr>
          <p:cNvPr id="45" name="Text Placeholder 41"/>
          <p:cNvSpPr>
            <a:spLocks noGrp="1"/>
          </p:cNvSpPr>
          <p:nvPr>
            <p:ph type="body" sz="quarter" idx="18" hasCustomPrompt="1"/>
          </p:nvPr>
        </p:nvSpPr>
        <p:spPr>
          <a:xfrm>
            <a:off x="7188199" y="4283006"/>
            <a:ext cx="13644564" cy="1962076"/>
          </a:xfrm>
          <a:prstGeom prst="rect">
            <a:avLst/>
          </a:prstGeom>
        </p:spPr>
        <p:txBody>
          <a:bodyPr wrap="square" lIns="0" tIns="0" rIns="0" bIns="0">
            <a:spAutoFit/>
          </a:bodyPr>
          <a:lstStyle>
            <a:lvl1pPr marL="0" indent="0">
              <a:lnSpc>
                <a:spcPts val="5100"/>
              </a:lnSpc>
              <a:spcBef>
                <a:spcPts val="0"/>
              </a:spcBef>
              <a:buNone/>
              <a:defRPr sz="3600"/>
            </a:lvl1pPr>
          </a:lstStyle>
          <a:p>
            <a:pPr lvl="0"/>
            <a:r>
              <a:rPr lang="en-US" dirty="0" err="1"/>
              <a:t>Ei</a:t>
            </a:r>
            <a:r>
              <a:rPr lang="en-US" dirty="0"/>
              <a:t> vim dicta </a:t>
            </a:r>
            <a:r>
              <a:rPr lang="en-US" dirty="0" err="1"/>
              <a:t>tamquam</a:t>
            </a:r>
            <a:r>
              <a:rPr lang="en-US" dirty="0"/>
              <a:t>. </a:t>
            </a:r>
            <a:r>
              <a:rPr lang="en-US" dirty="0" err="1"/>
              <a:t>Ei</a:t>
            </a:r>
            <a:r>
              <a:rPr lang="en-US" dirty="0"/>
              <a:t> his </a:t>
            </a:r>
            <a:r>
              <a:rPr lang="en-US" dirty="0" err="1"/>
              <a:t>admodum</a:t>
            </a:r>
            <a:r>
              <a:rPr lang="en-US" dirty="0"/>
              <a:t> </a:t>
            </a:r>
            <a:r>
              <a:rPr lang="en-US" dirty="0" err="1"/>
              <a:t>scriptorem</a:t>
            </a:r>
            <a:r>
              <a:rPr lang="en-US" dirty="0"/>
              <a:t> </a:t>
            </a:r>
            <a:r>
              <a:rPr lang="en-US" dirty="0" err="1"/>
              <a:t>adversarium</a:t>
            </a:r>
            <a:r>
              <a:rPr lang="en-US" dirty="0"/>
              <a:t>, et </a:t>
            </a:r>
            <a:r>
              <a:rPr lang="en-US" dirty="0" err="1"/>
              <a:t>aperiam</a:t>
            </a:r>
            <a:r>
              <a:rPr lang="en-US" dirty="0"/>
              <a:t> </a:t>
            </a:r>
            <a:r>
              <a:rPr lang="en-US" dirty="0" err="1"/>
              <a:t>volutpat</a:t>
            </a:r>
            <a:r>
              <a:rPr lang="en-US" dirty="0"/>
              <a:t> </a:t>
            </a:r>
            <a:r>
              <a:rPr lang="en-US" dirty="0" err="1"/>
              <a:t>intellegam</a:t>
            </a:r>
            <a:r>
              <a:rPr lang="en-US" dirty="0"/>
              <a:t> </a:t>
            </a:r>
            <a:r>
              <a:rPr lang="en-US" dirty="0" err="1"/>
              <a:t>nec</a:t>
            </a:r>
            <a:r>
              <a:rPr lang="en-US" dirty="0"/>
              <a:t>. </a:t>
            </a:r>
            <a:r>
              <a:rPr lang="en-US" dirty="0" err="1"/>
              <a:t>Iisque</a:t>
            </a:r>
            <a:r>
              <a:rPr lang="en-US" dirty="0"/>
              <a:t> </a:t>
            </a:r>
            <a:r>
              <a:rPr lang="en-US" dirty="0" err="1"/>
              <a:t>dissentiet</a:t>
            </a:r>
            <a:r>
              <a:rPr lang="en-US" dirty="0"/>
              <a:t> pro et. </a:t>
            </a:r>
            <a:r>
              <a:rPr lang="en-US" dirty="0" err="1"/>
              <a:t>Graecis</a:t>
            </a:r>
            <a:r>
              <a:rPr lang="en-US" dirty="0"/>
              <a:t> maiorum </a:t>
            </a:r>
            <a:r>
              <a:rPr lang="en-US" dirty="0" err="1"/>
              <a:t>vituperata</a:t>
            </a:r>
            <a:r>
              <a:rPr lang="en-US" dirty="0"/>
              <a:t> </a:t>
            </a:r>
            <a:r>
              <a:rPr lang="en-US" dirty="0" err="1"/>
              <a:t>eu</a:t>
            </a:r>
            <a:r>
              <a:rPr lang="en-US" dirty="0"/>
              <a:t> duo.</a:t>
            </a:r>
          </a:p>
        </p:txBody>
      </p:sp>
      <p:sp>
        <p:nvSpPr>
          <p:cNvPr id="17" name="Slide Number Placeholder 5"/>
          <p:cNvSpPr>
            <a:spLocks noGrp="1"/>
          </p:cNvSpPr>
          <p:nvPr>
            <p:ph type="sldNum" sz="quarter" idx="4"/>
          </p:nvPr>
        </p:nvSpPr>
        <p:spPr>
          <a:xfrm>
            <a:off x="1030288" y="12249150"/>
            <a:ext cx="866245" cy="730250"/>
          </a:xfrm>
          <a:prstGeom prst="rect">
            <a:avLst/>
          </a:prstGeom>
        </p:spPr>
        <p:txBody>
          <a:bodyPr vert="horz" wrap="none" lIns="0" tIns="0" rIns="0" bIns="0" rtlCol="0" anchor="ctr"/>
          <a:lstStyle>
            <a:lvl1pPr algn="ctr">
              <a:defRPr sz="3600">
                <a:solidFill>
                  <a:schemeClr val="tx1">
                    <a:tint val="75000"/>
                  </a:schemeClr>
                </a:solidFill>
              </a:defRPr>
            </a:lvl1pPr>
          </a:lstStyle>
          <a:p>
            <a:fld id="{1CBEB304-04D3-4FB0-B997-B167F10645C8}" type="slidenum">
              <a:rPr lang="uk-UA" smtClean="0"/>
              <a:pPr/>
              <a:t>‹#›</a:t>
            </a:fld>
            <a:endParaRPr lang="uk-UA" dirty="0"/>
          </a:p>
        </p:txBody>
      </p:sp>
      <p:sp>
        <p:nvSpPr>
          <p:cNvPr id="15" name="Text Placeholder 41"/>
          <p:cNvSpPr>
            <a:spLocks noGrp="1"/>
          </p:cNvSpPr>
          <p:nvPr>
            <p:ph type="body" sz="quarter" idx="21" hasCustomPrompt="1"/>
          </p:nvPr>
        </p:nvSpPr>
        <p:spPr>
          <a:xfrm>
            <a:off x="7188199" y="6868016"/>
            <a:ext cx="13644564" cy="1962076"/>
          </a:xfrm>
          <a:prstGeom prst="rect">
            <a:avLst/>
          </a:prstGeom>
        </p:spPr>
        <p:txBody>
          <a:bodyPr wrap="square" lIns="0" tIns="0" rIns="0" bIns="0">
            <a:spAutoFit/>
          </a:bodyPr>
          <a:lstStyle>
            <a:lvl1pPr marL="0" indent="0">
              <a:lnSpc>
                <a:spcPts val="5100"/>
              </a:lnSpc>
              <a:spcBef>
                <a:spcPts val="0"/>
              </a:spcBef>
              <a:buNone/>
              <a:defRPr sz="3600"/>
            </a:lvl1pPr>
          </a:lstStyle>
          <a:p>
            <a:pPr lvl="0"/>
            <a:r>
              <a:rPr lang="en-US" dirty="0"/>
              <a:t>Mea partem alien</a:t>
            </a:r>
            <a:r>
              <a:rPr lang="uk-UA" dirty="0"/>
              <a:t> </a:t>
            </a:r>
            <a:r>
              <a:rPr lang="en-US" dirty="0"/>
              <a:t>um ad, </a:t>
            </a:r>
            <a:r>
              <a:rPr lang="en-US" dirty="0" err="1"/>
              <a:t>eu</a:t>
            </a:r>
            <a:r>
              <a:rPr lang="en-US" dirty="0"/>
              <a:t> </a:t>
            </a:r>
            <a:r>
              <a:rPr lang="en-US" dirty="0" err="1"/>
              <a:t>legere</a:t>
            </a:r>
            <a:r>
              <a:rPr lang="en-US" dirty="0"/>
              <a:t> </a:t>
            </a:r>
            <a:r>
              <a:rPr lang="en-US" dirty="0" err="1"/>
              <a:t>aliquid</a:t>
            </a:r>
            <a:r>
              <a:rPr lang="en-US" dirty="0"/>
              <a:t> </a:t>
            </a:r>
            <a:r>
              <a:rPr lang="en-US" dirty="0" err="1"/>
              <a:t>mei</a:t>
            </a:r>
            <a:r>
              <a:rPr lang="en-US" dirty="0"/>
              <a:t>. Ad </a:t>
            </a:r>
            <a:r>
              <a:rPr lang="en-US" dirty="0" err="1"/>
              <a:t>nam</a:t>
            </a:r>
            <a:r>
              <a:rPr lang="en-US" dirty="0"/>
              <a:t> </a:t>
            </a:r>
            <a:r>
              <a:rPr lang="en-US" dirty="0" err="1"/>
              <a:t>diam</a:t>
            </a:r>
            <a:r>
              <a:rPr lang="en-US" dirty="0"/>
              <a:t> </a:t>
            </a:r>
            <a:r>
              <a:rPr lang="en-US" dirty="0" err="1"/>
              <a:t>dolore</a:t>
            </a:r>
            <a:r>
              <a:rPr lang="en-US" dirty="0"/>
              <a:t> </a:t>
            </a:r>
            <a:r>
              <a:rPr lang="en-US" dirty="0" err="1"/>
              <a:t>persecuti</a:t>
            </a:r>
            <a:r>
              <a:rPr lang="en-US" dirty="0"/>
              <a:t>, sit at alia </a:t>
            </a:r>
            <a:r>
              <a:rPr lang="en-US" dirty="0" err="1"/>
              <a:t>movet</a:t>
            </a:r>
            <a:r>
              <a:rPr lang="en-US" dirty="0"/>
              <a:t> </a:t>
            </a:r>
            <a:r>
              <a:rPr lang="en-US" dirty="0" err="1"/>
              <a:t>platonem</a:t>
            </a:r>
            <a:r>
              <a:rPr lang="en-US" dirty="0"/>
              <a:t>.</a:t>
            </a:r>
            <a:r>
              <a:rPr lang="uk-UA" dirty="0"/>
              <a:t> </a:t>
            </a:r>
            <a:r>
              <a:rPr lang="en-US" dirty="0" err="1"/>
              <a:t>Velit</a:t>
            </a:r>
            <a:r>
              <a:rPr lang="en-US" dirty="0"/>
              <a:t> </a:t>
            </a:r>
            <a:r>
              <a:rPr lang="en-US" dirty="0" err="1"/>
              <a:t>everti</a:t>
            </a:r>
            <a:r>
              <a:rPr lang="en-US" dirty="0"/>
              <a:t> </a:t>
            </a:r>
            <a:r>
              <a:rPr lang="en-US" dirty="0" err="1"/>
              <a:t>docendi</a:t>
            </a:r>
            <a:r>
              <a:rPr lang="en-US" dirty="0"/>
              <a:t> </a:t>
            </a:r>
            <a:r>
              <a:rPr lang="en-US" dirty="0" err="1"/>
              <a:t>disputationi</a:t>
            </a:r>
            <a:r>
              <a:rPr lang="en-US" dirty="0"/>
              <a:t> et </a:t>
            </a:r>
            <a:r>
              <a:rPr lang="en-US" dirty="0" err="1"/>
              <a:t>usu</a:t>
            </a:r>
            <a:r>
              <a:rPr lang="en-US" dirty="0"/>
              <a:t>, at </a:t>
            </a:r>
            <a:r>
              <a:rPr lang="en-US" dirty="0" err="1"/>
              <a:t>modo</a:t>
            </a:r>
            <a:r>
              <a:rPr lang="en-US" dirty="0"/>
              <a:t> </a:t>
            </a:r>
            <a:r>
              <a:rPr lang="en-US" dirty="0" err="1"/>
              <a:t>percipitur</a:t>
            </a:r>
            <a:r>
              <a:rPr lang="en-US" dirty="0"/>
              <a:t> </a:t>
            </a:r>
            <a:r>
              <a:rPr lang="en-US" dirty="0" err="1"/>
              <a:t>mel</a:t>
            </a:r>
            <a:r>
              <a:rPr lang="en-US" dirty="0"/>
              <a:t>. </a:t>
            </a:r>
          </a:p>
        </p:txBody>
      </p:sp>
      <p:sp>
        <p:nvSpPr>
          <p:cNvPr id="18" name="Text Placeholder 41"/>
          <p:cNvSpPr>
            <a:spLocks noGrp="1"/>
          </p:cNvSpPr>
          <p:nvPr>
            <p:ph type="body" sz="quarter" idx="23" hasCustomPrompt="1"/>
          </p:nvPr>
        </p:nvSpPr>
        <p:spPr>
          <a:xfrm>
            <a:off x="7188199" y="9459574"/>
            <a:ext cx="13644564" cy="1962076"/>
          </a:xfrm>
          <a:prstGeom prst="rect">
            <a:avLst/>
          </a:prstGeom>
        </p:spPr>
        <p:txBody>
          <a:bodyPr wrap="square" lIns="0" tIns="0" rIns="0" bIns="0">
            <a:spAutoFit/>
          </a:bodyPr>
          <a:lstStyle>
            <a:lvl1pPr marL="0" indent="0">
              <a:lnSpc>
                <a:spcPts val="5100"/>
              </a:lnSpc>
              <a:spcBef>
                <a:spcPts val="0"/>
              </a:spcBef>
              <a:buNone/>
              <a:defRPr sz="3600"/>
            </a:lvl1pPr>
          </a:lstStyle>
          <a:p>
            <a:pPr lvl="0"/>
            <a:r>
              <a:rPr lang="en-US" dirty="0" err="1"/>
              <a:t>Veniam</a:t>
            </a:r>
            <a:r>
              <a:rPr lang="en-US" dirty="0"/>
              <a:t> maiorum </a:t>
            </a:r>
            <a:r>
              <a:rPr lang="en-US" dirty="0" err="1"/>
              <a:t>adipiscing</a:t>
            </a:r>
            <a:r>
              <a:rPr lang="en-US" dirty="0"/>
              <a:t> ad pro, </a:t>
            </a:r>
            <a:r>
              <a:rPr lang="en-US" dirty="0" err="1"/>
              <a:t>mei</a:t>
            </a:r>
            <a:r>
              <a:rPr lang="en-US" dirty="0"/>
              <a:t> </a:t>
            </a:r>
            <a:r>
              <a:rPr lang="en-US" dirty="0" err="1"/>
              <a:t>solum</a:t>
            </a:r>
            <a:r>
              <a:rPr lang="en-US" dirty="0"/>
              <a:t> </a:t>
            </a:r>
            <a:r>
              <a:rPr lang="en-US" dirty="0" err="1"/>
              <a:t>audire</a:t>
            </a:r>
            <a:r>
              <a:rPr lang="en-US" dirty="0"/>
              <a:t> </a:t>
            </a:r>
            <a:r>
              <a:rPr lang="en-US" dirty="0" err="1"/>
              <a:t>adipisci</a:t>
            </a:r>
            <a:r>
              <a:rPr lang="en-US" dirty="0"/>
              <a:t> id. No sea </a:t>
            </a:r>
            <a:r>
              <a:rPr lang="en-US" dirty="0" err="1"/>
              <a:t>quaeque</a:t>
            </a:r>
            <a:r>
              <a:rPr lang="en-US" dirty="0"/>
              <a:t> </a:t>
            </a:r>
            <a:r>
              <a:rPr lang="en-US" dirty="0" err="1"/>
              <a:t>denique</a:t>
            </a:r>
            <a:r>
              <a:rPr lang="en-US" dirty="0"/>
              <a:t>, </a:t>
            </a:r>
            <a:r>
              <a:rPr lang="en-US" dirty="0" err="1"/>
              <a:t>esse</a:t>
            </a:r>
            <a:r>
              <a:rPr lang="en-US" dirty="0"/>
              <a:t> </a:t>
            </a:r>
            <a:r>
              <a:rPr lang="en-US" dirty="0" err="1"/>
              <a:t>discere</a:t>
            </a:r>
            <a:r>
              <a:rPr lang="en-US" dirty="0"/>
              <a:t> has et. Ipsum </a:t>
            </a:r>
            <a:r>
              <a:rPr lang="en-US" dirty="0" err="1"/>
              <a:t>efficiendi</a:t>
            </a:r>
            <a:r>
              <a:rPr lang="en-US" dirty="0"/>
              <a:t> sit </a:t>
            </a:r>
            <a:r>
              <a:rPr lang="en-US" dirty="0" err="1"/>
              <a:t>ei</a:t>
            </a:r>
            <a:r>
              <a:rPr lang="en-US" dirty="0"/>
              <a:t>. Est no </a:t>
            </a:r>
            <a:r>
              <a:rPr lang="en-US" dirty="0" err="1"/>
              <a:t>nulla</a:t>
            </a:r>
            <a:r>
              <a:rPr lang="en-US" dirty="0"/>
              <a:t> </a:t>
            </a:r>
            <a:r>
              <a:rPr lang="en-US" dirty="0" err="1"/>
              <a:t>homero</a:t>
            </a:r>
            <a:r>
              <a:rPr lang="en-US" dirty="0"/>
              <a:t>, </a:t>
            </a:r>
            <a:r>
              <a:rPr lang="en-US" dirty="0" err="1"/>
              <a:t>enim</a:t>
            </a:r>
            <a:r>
              <a:rPr lang="en-US" dirty="0"/>
              <a:t> </a:t>
            </a:r>
            <a:r>
              <a:rPr lang="en-US" dirty="0" err="1"/>
              <a:t>mazim</a:t>
            </a:r>
            <a:r>
              <a:rPr lang="en-US" dirty="0"/>
              <a:t> </a:t>
            </a:r>
            <a:r>
              <a:rPr lang="en-US" dirty="0" err="1"/>
              <a:t>iisque</a:t>
            </a:r>
            <a:r>
              <a:rPr lang="en-US" dirty="0"/>
              <a:t> </a:t>
            </a:r>
            <a:r>
              <a:rPr lang="en-US" dirty="0" err="1"/>
              <a:t>pri</a:t>
            </a:r>
            <a:r>
              <a:rPr lang="en-US" dirty="0"/>
              <a:t> ad.</a:t>
            </a:r>
          </a:p>
        </p:txBody>
      </p:sp>
    </p:spTree>
    <p:extLst>
      <p:ext uri="{BB962C8B-B14F-4D97-AF65-F5344CB8AC3E}">
        <p14:creationId xmlns:p14="http://schemas.microsoft.com/office/powerpoint/2010/main" val="3621062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1030288" y="736600"/>
            <a:ext cx="2044800" cy="1623600"/>
          </a:xfrm>
          <a:prstGeom prst="rect">
            <a:avLst/>
          </a:prstGeom>
        </p:spPr>
        <p:txBody>
          <a:bodyPr anchor="ctr"/>
          <a:lstStyle>
            <a:lvl1pPr marL="0" indent="0" algn="ctr">
              <a:buNone/>
              <a:defRPr sz="2800"/>
            </a:lvl1pPr>
          </a:lstStyle>
          <a:p>
            <a:endParaRPr lang="uk-UA"/>
          </a:p>
        </p:txBody>
      </p:sp>
      <p:sp>
        <p:nvSpPr>
          <p:cNvPr id="44" name="Text Placeholder 41"/>
          <p:cNvSpPr>
            <a:spLocks noGrp="1"/>
          </p:cNvSpPr>
          <p:nvPr>
            <p:ph type="body" sz="quarter" idx="17" hasCustomPrompt="1"/>
          </p:nvPr>
        </p:nvSpPr>
        <p:spPr>
          <a:xfrm>
            <a:off x="3549649" y="2729666"/>
            <a:ext cx="17283113" cy="2385268"/>
          </a:xfrm>
          <a:prstGeom prst="rect">
            <a:avLst/>
          </a:prstGeom>
        </p:spPr>
        <p:txBody>
          <a:bodyPr wrap="square" lIns="0" tIns="0" rIns="0" bIns="0">
            <a:spAutoFit/>
          </a:bodyPr>
          <a:lstStyle>
            <a:lvl1pPr marL="0" indent="0">
              <a:lnSpc>
                <a:spcPts val="18600"/>
              </a:lnSpc>
              <a:spcBef>
                <a:spcPts val="0"/>
              </a:spcBef>
              <a:buNone/>
              <a:defRPr sz="17600" spc="300">
                <a:latin typeface="+mj-lt"/>
              </a:defRPr>
            </a:lvl1pPr>
          </a:lstStyle>
          <a:p>
            <a:pPr lvl="0"/>
            <a:r>
              <a:rPr lang="en-US" dirty="0"/>
              <a:t>Enjoy it</a:t>
            </a:r>
            <a:endParaRPr lang="uk-UA" dirty="0"/>
          </a:p>
        </p:txBody>
      </p:sp>
      <p:sp>
        <p:nvSpPr>
          <p:cNvPr id="45" name="Text Placeholder 41"/>
          <p:cNvSpPr>
            <a:spLocks noGrp="1"/>
          </p:cNvSpPr>
          <p:nvPr>
            <p:ph type="body" sz="quarter" idx="18" hasCustomPrompt="1"/>
          </p:nvPr>
        </p:nvSpPr>
        <p:spPr>
          <a:xfrm>
            <a:off x="3549650" y="5578406"/>
            <a:ext cx="17283112" cy="4578176"/>
          </a:xfrm>
          <a:prstGeom prst="rect">
            <a:avLst/>
          </a:prstGeom>
        </p:spPr>
        <p:txBody>
          <a:bodyPr wrap="square" lIns="0" tIns="0" rIns="0" bIns="0">
            <a:spAutoFit/>
          </a:bodyPr>
          <a:lstStyle>
            <a:lvl1pPr marL="0" indent="0">
              <a:lnSpc>
                <a:spcPts val="5100"/>
              </a:lnSpc>
              <a:spcBef>
                <a:spcPts val="0"/>
              </a:spcBef>
              <a:buNone/>
              <a:defRPr sz="3600"/>
            </a:lvl1pPr>
          </a:lstStyle>
          <a:p>
            <a:pPr lvl="0"/>
            <a:r>
              <a:rPr lang="pt-BR" dirty="0"/>
              <a:t>Lorem ipsum dolor sit amet, cons tetuer adipiscing elit, sed diam nonummy nibh eu is mod tincidunt ut laoreet dolore ag na aliqu am erat volutpat. Ut wisi enim ad min veni am, quis aliqu am erat. Nost rud exerci tati on ullamcorper sus cipit nonummy nibh eu is mod tincidunt ut laoreet dolore ag na aliqu am erat volutpat. Ut wisi enim ad min veni am, quis aliqu am erat. Nost rud exerci tati on ullam corper sus cipit lobortis nis ut aliquip ex. Lor em etuer adipis cing elit, sed diam nonummy nibh amet euismod.</a:t>
            </a:r>
            <a:endParaRPr lang="uk-UA" dirty="0"/>
          </a:p>
        </p:txBody>
      </p:sp>
      <p:sp>
        <p:nvSpPr>
          <p:cNvPr id="17" name="Slide Number Placeholder 5"/>
          <p:cNvSpPr>
            <a:spLocks noGrp="1"/>
          </p:cNvSpPr>
          <p:nvPr>
            <p:ph type="sldNum" sz="quarter" idx="4"/>
          </p:nvPr>
        </p:nvSpPr>
        <p:spPr>
          <a:xfrm>
            <a:off x="1030288" y="12249150"/>
            <a:ext cx="866245" cy="730250"/>
          </a:xfrm>
          <a:prstGeom prst="rect">
            <a:avLst/>
          </a:prstGeom>
        </p:spPr>
        <p:txBody>
          <a:bodyPr vert="horz" wrap="none" lIns="0" tIns="0" rIns="0" bIns="0" rtlCol="0" anchor="ctr"/>
          <a:lstStyle>
            <a:lvl1pPr algn="ctr">
              <a:defRPr sz="3600">
                <a:solidFill>
                  <a:schemeClr val="tx1">
                    <a:tint val="75000"/>
                  </a:schemeClr>
                </a:solidFill>
              </a:defRPr>
            </a:lvl1pPr>
          </a:lstStyle>
          <a:p>
            <a:fld id="{1CBEB304-04D3-4FB0-B997-B167F10645C8}" type="slidenum">
              <a:rPr lang="uk-UA" smtClean="0"/>
              <a:pPr/>
              <a:t>‹#›</a:t>
            </a:fld>
            <a:endParaRPr lang="uk-UA" dirty="0"/>
          </a:p>
        </p:txBody>
      </p:sp>
    </p:spTree>
    <p:extLst>
      <p:ext uri="{BB962C8B-B14F-4D97-AF65-F5344CB8AC3E}">
        <p14:creationId xmlns:p14="http://schemas.microsoft.com/office/powerpoint/2010/main" val="1830575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ricing">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1030288" y="736600"/>
            <a:ext cx="2044800" cy="1623600"/>
          </a:xfrm>
          <a:prstGeom prst="rect">
            <a:avLst/>
          </a:prstGeom>
        </p:spPr>
        <p:txBody>
          <a:bodyPr anchor="ctr"/>
          <a:lstStyle>
            <a:lvl1pPr marL="0" indent="0" algn="ctr">
              <a:buNone/>
              <a:defRPr sz="2800"/>
            </a:lvl1pPr>
          </a:lstStyle>
          <a:p>
            <a:endParaRPr lang="uk-UA"/>
          </a:p>
        </p:txBody>
      </p:sp>
      <p:sp>
        <p:nvSpPr>
          <p:cNvPr id="44" name="Text Placeholder 41"/>
          <p:cNvSpPr>
            <a:spLocks noGrp="1"/>
          </p:cNvSpPr>
          <p:nvPr>
            <p:ph type="body" sz="quarter" idx="17" hasCustomPrompt="1"/>
          </p:nvPr>
        </p:nvSpPr>
        <p:spPr>
          <a:xfrm>
            <a:off x="3549651" y="1434266"/>
            <a:ext cx="17282320" cy="2385268"/>
          </a:xfrm>
          <a:prstGeom prst="rect">
            <a:avLst/>
          </a:prstGeom>
        </p:spPr>
        <p:txBody>
          <a:bodyPr wrap="square" lIns="0" tIns="0" rIns="0" bIns="0">
            <a:spAutoFit/>
          </a:bodyPr>
          <a:lstStyle>
            <a:lvl1pPr marL="0" indent="0">
              <a:lnSpc>
                <a:spcPts val="18600"/>
              </a:lnSpc>
              <a:spcBef>
                <a:spcPts val="0"/>
              </a:spcBef>
              <a:buNone/>
              <a:defRPr sz="17600" b="1" spc="300">
                <a:latin typeface="+mj-lt"/>
              </a:defRPr>
            </a:lvl1pPr>
          </a:lstStyle>
          <a:p>
            <a:pPr lvl="0"/>
            <a:r>
              <a:rPr lang="en-US" dirty="0"/>
              <a:t>Pricing</a:t>
            </a:r>
            <a:endParaRPr lang="uk-UA" dirty="0"/>
          </a:p>
        </p:txBody>
      </p:sp>
      <p:sp>
        <p:nvSpPr>
          <p:cNvPr id="45" name="Text Placeholder 41"/>
          <p:cNvSpPr>
            <a:spLocks noGrp="1"/>
          </p:cNvSpPr>
          <p:nvPr>
            <p:ph type="body" sz="quarter" idx="18" hasCustomPrompt="1"/>
          </p:nvPr>
        </p:nvSpPr>
        <p:spPr>
          <a:xfrm>
            <a:off x="3549649" y="4283006"/>
            <a:ext cx="17283113" cy="1308050"/>
          </a:xfrm>
          <a:prstGeom prst="rect">
            <a:avLst/>
          </a:prstGeom>
        </p:spPr>
        <p:txBody>
          <a:bodyPr wrap="square" lIns="0" tIns="0" rIns="0" bIns="0">
            <a:spAutoFit/>
          </a:bodyPr>
          <a:lstStyle>
            <a:lvl1pPr marL="0" indent="0">
              <a:lnSpc>
                <a:spcPts val="5100"/>
              </a:lnSpc>
              <a:spcBef>
                <a:spcPts val="0"/>
              </a:spcBef>
              <a:buNone/>
              <a:defRPr sz="3600"/>
            </a:lvl1pPr>
          </a:lstStyle>
          <a:p>
            <a:pPr lvl="0"/>
            <a:r>
              <a:rPr lang="en-US" dirty="0" err="1"/>
              <a:t>Veni</a:t>
            </a:r>
            <a:r>
              <a:rPr lang="en-US" dirty="0"/>
              <a:t> </a:t>
            </a:r>
            <a:r>
              <a:rPr lang="pt-BR" dirty="0"/>
              <a:t>am, quis aliqu am erat. Nost rud exerci tati lobortis nis ut aliquip ex. Lor em etuer adipis cing elit, sed diam nonummy nibh amet euismod.</a:t>
            </a:r>
            <a:endParaRPr lang="uk-UA" dirty="0"/>
          </a:p>
        </p:txBody>
      </p:sp>
      <p:sp>
        <p:nvSpPr>
          <p:cNvPr id="17" name="Slide Number Placeholder 5"/>
          <p:cNvSpPr>
            <a:spLocks noGrp="1"/>
          </p:cNvSpPr>
          <p:nvPr>
            <p:ph type="sldNum" sz="quarter" idx="4"/>
          </p:nvPr>
        </p:nvSpPr>
        <p:spPr>
          <a:xfrm>
            <a:off x="1030288" y="12249150"/>
            <a:ext cx="866245" cy="730250"/>
          </a:xfrm>
          <a:prstGeom prst="rect">
            <a:avLst/>
          </a:prstGeom>
        </p:spPr>
        <p:txBody>
          <a:bodyPr vert="horz" wrap="none" lIns="0" tIns="0" rIns="0" bIns="0" rtlCol="0" anchor="ctr"/>
          <a:lstStyle>
            <a:lvl1pPr algn="ctr">
              <a:defRPr sz="3600">
                <a:solidFill>
                  <a:schemeClr val="tx1">
                    <a:tint val="75000"/>
                  </a:schemeClr>
                </a:solidFill>
              </a:defRPr>
            </a:lvl1pPr>
          </a:lstStyle>
          <a:p>
            <a:fld id="{1CBEB304-04D3-4FB0-B997-B167F10645C8}" type="slidenum">
              <a:rPr lang="uk-UA" smtClean="0"/>
              <a:pPr/>
              <a:t>‹#›</a:t>
            </a:fld>
            <a:endParaRPr lang="uk-UA" dirty="0"/>
          </a:p>
        </p:txBody>
      </p:sp>
      <p:sp>
        <p:nvSpPr>
          <p:cNvPr id="12" name="Text Placeholder 2"/>
          <p:cNvSpPr>
            <a:spLocks noGrp="1"/>
          </p:cNvSpPr>
          <p:nvPr>
            <p:ph type="body" sz="quarter" idx="19" hasCustomPrompt="1"/>
          </p:nvPr>
        </p:nvSpPr>
        <p:spPr>
          <a:xfrm>
            <a:off x="9456936" y="6455140"/>
            <a:ext cx="5462119" cy="5462117"/>
          </a:xfrm>
          <a:prstGeom prst="rect">
            <a:avLst/>
          </a:prstGeom>
          <a:solidFill>
            <a:schemeClr val="tx1"/>
          </a:solidFill>
        </p:spPr>
        <p:txBody>
          <a:bodyPr lIns="360000" tIns="0" rIns="360000" bIns="540000" anchor="ctr"/>
          <a:lstStyle>
            <a:lvl1pPr marL="0" indent="0" algn="ctr">
              <a:lnSpc>
                <a:spcPct val="100000"/>
              </a:lnSpc>
              <a:spcBef>
                <a:spcPts val="0"/>
              </a:spcBef>
              <a:buNone/>
              <a:defRPr sz="3600">
                <a:solidFill>
                  <a:schemeClr val="bg1"/>
                </a:solidFill>
              </a:defRPr>
            </a:lvl1pPr>
          </a:lstStyle>
          <a:p>
            <a:pPr lvl="0"/>
            <a:r>
              <a:rPr lang="en-US" dirty="0" err="1"/>
              <a:t>Fusce</a:t>
            </a:r>
            <a:r>
              <a:rPr lang="en-US" dirty="0"/>
              <a:t> </a:t>
            </a:r>
            <a:r>
              <a:rPr lang="en-US" dirty="0" err="1"/>
              <a:t>accumsan</a:t>
            </a:r>
            <a:r>
              <a:rPr lang="en-US" dirty="0"/>
              <a:t> </a:t>
            </a:r>
            <a:r>
              <a:rPr lang="en-US" dirty="0" err="1"/>
              <a:t>eros</a:t>
            </a:r>
            <a:r>
              <a:rPr lang="en-US" dirty="0"/>
              <a:t> </a:t>
            </a:r>
            <a:r>
              <a:rPr lang="en-US" dirty="0" err="1"/>
              <a:t>eu</a:t>
            </a:r>
            <a:r>
              <a:rPr lang="en-US" dirty="0"/>
              <a:t> </a:t>
            </a:r>
            <a:r>
              <a:rPr lang="en-US" dirty="0" err="1"/>
              <a:t>nibh</a:t>
            </a:r>
            <a:r>
              <a:rPr lang="en-US" dirty="0"/>
              <a:t> </a:t>
            </a:r>
            <a:r>
              <a:rPr lang="en-US" dirty="0" err="1"/>
              <a:t>sodales</a:t>
            </a:r>
            <a:r>
              <a:rPr lang="en-US" dirty="0"/>
              <a:t>.</a:t>
            </a:r>
            <a:endParaRPr lang="uk-UA" dirty="0"/>
          </a:p>
        </p:txBody>
      </p:sp>
      <p:sp>
        <p:nvSpPr>
          <p:cNvPr id="13" name="Text Placeholder 2"/>
          <p:cNvSpPr>
            <a:spLocks noGrp="1"/>
          </p:cNvSpPr>
          <p:nvPr>
            <p:ph type="body" sz="quarter" idx="21" hasCustomPrompt="1"/>
          </p:nvPr>
        </p:nvSpPr>
        <p:spPr>
          <a:xfrm>
            <a:off x="3549650" y="6455140"/>
            <a:ext cx="4363673" cy="4363673"/>
          </a:xfrm>
          <a:prstGeom prst="rect">
            <a:avLst/>
          </a:prstGeom>
          <a:solidFill>
            <a:schemeClr val="accent1"/>
          </a:solidFill>
          <a:ln w="127000">
            <a:noFill/>
          </a:ln>
        </p:spPr>
        <p:txBody>
          <a:bodyPr lIns="360000" tIns="0" rIns="360000" bIns="540000" anchor="ctr"/>
          <a:lstStyle>
            <a:lvl1pPr marL="0" indent="0" algn="ctr">
              <a:lnSpc>
                <a:spcPct val="100000"/>
              </a:lnSpc>
              <a:spcBef>
                <a:spcPts val="0"/>
              </a:spcBef>
              <a:buNone/>
              <a:defRPr sz="3600">
                <a:solidFill>
                  <a:schemeClr val="tx1"/>
                </a:solidFill>
              </a:defRPr>
            </a:lvl1pPr>
          </a:lstStyle>
          <a:p>
            <a:pPr lvl="0"/>
            <a:r>
              <a:rPr lang="en-US" dirty="0" err="1"/>
              <a:t>Fusce</a:t>
            </a:r>
            <a:r>
              <a:rPr lang="en-US" dirty="0"/>
              <a:t> </a:t>
            </a:r>
            <a:r>
              <a:rPr lang="en-US" dirty="0" err="1"/>
              <a:t>accumsan</a:t>
            </a:r>
            <a:r>
              <a:rPr lang="en-US" dirty="0"/>
              <a:t>.</a:t>
            </a:r>
            <a:endParaRPr lang="uk-UA" dirty="0"/>
          </a:p>
        </p:txBody>
      </p:sp>
      <p:sp>
        <p:nvSpPr>
          <p:cNvPr id="16" name="Text Placeholder 2"/>
          <p:cNvSpPr>
            <a:spLocks noGrp="1"/>
          </p:cNvSpPr>
          <p:nvPr>
            <p:ph type="body" sz="quarter" idx="24" hasCustomPrompt="1"/>
          </p:nvPr>
        </p:nvSpPr>
        <p:spPr>
          <a:xfrm>
            <a:off x="16490338" y="6455140"/>
            <a:ext cx="4363673" cy="4363673"/>
          </a:xfrm>
          <a:prstGeom prst="rect">
            <a:avLst/>
          </a:prstGeom>
          <a:solidFill>
            <a:schemeClr val="accent1"/>
          </a:solidFill>
          <a:ln w="127000">
            <a:noFill/>
          </a:ln>
        </p:spPr>
        <p:txBody>
          <a:bodyPr lIns="360000" tIns="0" rIns="360000" bIns="540000" anchor="ctr"/>
          <a:lstStyle>
            <a:lvl1pPr marL="0" indent="0" algn="ctr">
              <a:lnSpc>
                <a:spcPct val="100000"/>
              </a:lnSpc>
              <a:spcBef>
                <a:spcPts val="0"/>
              </a:spcBef>
              <a:buNone/>
              <a:defRPr sz="3600">
                <a:solidFill>
                  <a:schemeClr val="tx1"/>
                </a:solidFill>
              </a:defRPr>
            </a:lvl1pPr>
          </a:lstStyle>
          <a:p>
            <a:pPr lvl="0"/>
            <a:r>
              <a:rPr lang="en-US" dirty="0" err="1"/>
              <a:t>Fusce</a:t>
            </a:r>
            <a:r>
              <a:rPr lang="en-US" dirty="0"/>
              <a:t> </a:t>
            </a:r>
            <a:r>
              <a:rPr lang="en-US" dirty="0" err="1"/>
              <a:t>accumsan</a:t>
            </a:r>
            <a:r>
              <a:rPr lang="en-US" dirty="0"/>
              <a:t>.</a:t>
            </a:r>
            <a:endParaRPr lang="uk-UA" dirty="0"/>
          </a:p>
        </p:txBody>
      </p:sp>
      <p:sp>
        <p:nvSpPr>
          <p:cNvPr id="18" name="Text Placeholder 4"/>
          <p:cNvSpPr>
            <a:spLocks noGrp="1"/>
          </p:cNvSpPr>
          <p:nvPr>
            <p:ph type="body" sz="quarter" idx="25" hasCustomPrompt="1"/>
          </p:nvPr>
        </p:nvSpPr>
        <p:spPr>
          <a:xfrm>
            <a:off x="9456935" y="9866424"/>
            <a:ext cx="5462119" cy="1661993"/>
          </a:xfrm>
          <a:prstGeom prst="rect">
            <a:avLst/>
          </a:prstGeom>
        </p:spPr>
        <p:txBody>
          <a:bodyPr wrap="square" lIns="0" tIns="0" rIns="0" bIns="0">
            <a:normAutofit/>
          </a:bodyPr>
          <a:lstStyle>
            <a:lvl1pPr marL="0" indent="0" algn="ctr">
              <a:lnSpc>
                <a:spcPct val="100000"/>
              </a:lnSpc>
              <a:spcBef>
                <a:spcPts val="0"/>
              </a:spcBef>
              <a:buNone/>
              <a:defRPr sz="12000" b="1" cap="all" spc="600" baseline="0">
                <a:solidFill>
                  <a:schemeClr val="bg1"/>
                </a:solidFill>
                <a:latin typeface="+mj-lt"/>
              </a:defRPr>
            </a:lvl1pPr>
          </a:lstStyle>
          <a:p>
            <a:pPr lvl="0"/>
            <a:r>
              <a:rPr lang="uk-UA" dirty="0"/>
              <a:t>250</a:t>
            </a:r>
            <a:r>
              <a:rPr lang="en-US" dirty="0"/>
              <a:t>$</a:t>
            </a:r>
            <a:endParaRPr lang="uk-UA" dirty="0"/>
          </a:p>
        </p:txBody>
      </p:sp>
      <p:sp>
        <p:nvSpPr>
          <p:cNvPr id="19" name="Text Placeholder 4"/>
          <p:cNvSpPr>
            <a:spLocks noGrp="1"/>
          </p:cNvSpPr>
          <p:nvPr>
            <p:ph type="body" sz="quarter" idx="20" hasCustomPrompt="1"/>
          </p:nvPr>
        </p:nvSpPr>
        <p:spPr>
          <a:xfrm>
            <a:off x="9456935" y="7341952"/>
            <a:ext cx="5462119" cy="595548"/>
          </a:xfrm>
          <a:prstGeom prst="rect">
            <a:avLst/>
          </a:prstGeom>
        </p:spPr>
        <p:txBody>
          <a:bodyPr wrap="square" lIns="0" tIns="0" rIns="0" bIns="0">
            <a:spAutoFit/>
          </a:bodyPr>
          <a:lstStyle>
            <a:lvl1pPr marL="0" indent="0" algn="ctr">
              <a:buNone/>
              <a:defRPr sz="4300" b="1" cap="none" spc="0" baseline="0">
                <a:solidFill>
                  <a:schemeClr val="bg1"/>
                </a:solidFill>
                <a:latin typeface="+mn-lt"/>
              </a:defRPr>
            </a:lvl1pPr>
          </a:lstStyle>
          <a:p>
            <a:pPr lvl="0"/>
            <a:r>
              <a:rPr lang="en-US" dirty="0"/>
              <a:t>Premium</a:t>
            </a:r>
            <a:endParaRPr lang="uk-UA" dirty="0"/>
          </a:p>
        </p:txBody>
      </p:sp>
      <p:sp>
        <p:nvSpPr>
          <p:cNvPr id="20" name="Text Placeholder 4"/>
          <p:cNvSpPr>
            <a:spLocks noGrp="1"/>
          </p:cNvSpPr>
          <p:nvPr>
            <p:ph type="body" sz="quarter" idx="22" hasCustomPrompt="1"/>
          </p:nvPr>
        </p:nvSpPr>
        <p:spPr>
          <a:xfrm>
            <a:off x="3549649" y="8863978"/>
            <a:ext cx="4363674" cy="1661993"/>
          </a:xfrm>
          <a:prstGeom prst="rect">
            <a:avLst/>
          </a:prstGeom>
        </p:spPr>
        <p:txBody>
          <a:bodyPr wrap="square" lIns="0" tIns="0" rIns="0" bIns="0">
            <a:normAutofit/>
          </a:bodyPr>
          <a:lstStyle>
            <a:lvl1pPr marL="0" indent="0" algn="ctr">
              <a:lnSpc>
                <a:spcPct val="100000"/>
              </a:lnSpc>
              <a:spcBef>
                <a:spcPts val="0"/>
              </a:spcBef>
              <a:buNone/>
              <a:defRPr sz="12000" b="1" cap="all" spc="600" baseline="0">
                <a:solidFill>
                  <a:schemeClr val="tx1"/>
                </a:solidFill>
                <a:latin typeface="+mj-lt"/>
              </a:defRPr>
            </a:lvl1pPr>
          </a:lstStyle>
          <a:p>
            <a:pPr lvl="0"/>
            <a:r>
              <a:rPr lang="uk-UA" dirty="0"/>
              <a:t>50</a:t>
            </a:r>
            <a:r>
              <a:rPr lang="en-US" dirty="0"/>
              <a:t>$</a:t>
            </a:r>
            <a:endParaRPr lang="uk-UA" dirty="0"/>
          </a:p>
        </p:txBody>
      </p:sp>
      <p:sp>
        <p:nvSpPr>
          <p:cNvPr id="21" name="Text Placeholder 4"/>
          <p:cNvSpPr>
            <a:spLocks noGrp="1"/>
          </p:cNvSpPr>
          <p:nvPr>
            <p:ph type="body" sz="quarter" idx="23" hasCustomPrompt="1"/>
          </p:nvPr>
        </p:nvSpPr>
        <p:spPr>
          <a:xfrm>
            <a:off x="3549650" y="7341952"/>
            <a:ext cx="4363674" cy="595548"/>
          </a:xfrm>
          <a:prstGeom prst="rect">
            <a:avLst/>
          </a:prstGeom>
        </p:spPr>
        <p:txBody>
          <a:bodyPr wrap="square" lIns="0" tIns="0" rIns="0" bIns="0">
            <a:spAutoFit/>
          </a:bodyPr>
          <a:lstStyle>
            <a:lvl1pPr marL="0" indent="0" algn="ctr">
              <a:buNone/>
              <a:defRPr sz="4300" b="1" cap="none" spc="0" baseline="0">
                <a:solidFill>
                  <a:schemeClr val="tx1"/>
                </a:solidFill>
                <a:latin typeface="+mn-lt"/>
              </a:defRPr>
            </a:lvl1pPr>
          </a:lstStyle>
          <a:p>
            <a:pPr lvl="0"/>
            <a:r>
              <a:rPr lang="en-US" dirty="0"/>
              <a:t>Basic</a:t>
            </a:r>
            <a:endParaRPr lang="uk-UA" dirty="0"/>
          </a:p>
        </p:txBody>
      </p:sp>
      <p:sp>
        <p:nvSpPr>
          <p:cNvPr id="22" name="Text Placeholder 4"/>
          <p:cNvSpPr>
            <a:spLocks noGrp="1"/>
          </p:cNvSpPr>
          <p:nvPr>
            <p:ph type="body" sz="quarter" idx="26" hasCustomPrompt="1"/>
          </p:nvPr>
        </p:nvSpPr>
        <p:spPr>
          <a:xfrm>
            <a:off x="16490338" y="8863978"/>
            <a:ext cx="4363673" cy="1661993"/>
          </a:xfrm>
          <a:prstGeom prst="rect">
            <a:avLst/>
          </a:prstGeom>
        </p:spPr>
        <p:txBody>
          <a:bodyPr wrap="square" lIns="0" tIns="0" rIns="0" bIns="0">
            <a:normAutofit/>
          </a:bodyPr>
          <a:lstStyle>
            <a:lvl1pPr marL="0" indent="0" algn="ctr">
              <a:lnSpc>
                <a:spcPct val="100000"/>
              </a:lnSpc>
              <a:spcBef>
                <a:spcPts val="0"/>
              </a:spcBef>
              <a:buNone/>
              <a:defRPr sz="12000" b="1" cap="all" spc="600" baseline="0">
                <a:solidFill>
                  <a:schemeClr val="tx1"/>
                </a:solidFill>
                <a:latin typeface="+mj-lt"/>
              </a:defRPr>
            </a:lvl1pPr>
          </a:lstStyle>
          <a:p>
            <a:pPr lvl="0"/>
            <a:r>
              <a:rPr lang="uk-UA" dirty="0"/>
              <a:t>90</a:t>
            </a:r>
            <a:r>
              <a:rPr lang="en-US" dirty="0"/>
              <a:t>$</a:t>
            </a:r>
            <a:endParaRPr lang="uk-UA" dirty="0"/>
          </a:p>
        </p:txBody>
      </p:sp>
      <p:sp>
        <p:nvSpPr>
          <p:cNvPr id="23" name="Text Placeholder 4"/>
          <p:cNvSpPr>
            <a:spLocks noGrp="1"/>
          </p:cNvSpPr>
          <p:nvPr>
            <p:ph type="body" sz="quarter" idx="27" hasCustomPrompt="1"/>
          </p:nvPr>
        </p:nvSpPr>
        <p:spPr>
          <a:xfrm>
            <a:off x="16490338" y="7341952"/>
            <a:ext cx="4363673" cy="595548"/>
          </a:xfrm>
          <a:prstGeom prst="rect">
            <a:avLst/>
          </a:prstGeom>
        </p:spPr>
        <p:txBody>
          <a:bodyPr wrap="square" lIns="0" tIns="0" rIns="0" bIns="0">
            <a:spAutoFit/>
          </a:bodyPr>
          <a:lstStyle>
            <a:lvl1pPr marL="0" indent="0" algn="ctr">
              <a:buNone/>
              <a:defRPr sz="4300" b="1" cap="none" spc="0" baseline="0">
                <a:solidFill>
                  <a:schemeClr val="tx1"/>
                </a:solidFill>
                <a:latin typeface="+mn-lt"/>
              </a:defRPr>
            </a:lvl1pPr>
          </a:lstStyle>
          <a:p>
            <a:pPr lvl="0"/>
            <a:r>
              <a:rPr lang="en-US" dirty="0"/>
              <a:t>Pro</a:t>
            </a:r>
            <a:endParaRPr lang="uk-UA" dirty="0"/>
          </a:p>
        </p:txBody>
      </p:sp>
    </p:spTree>
    <p:extLst>
      <p:ext uri="{BB962C8B-B14F-4D97-AF65-F5344CB8AC3E}">
        <p14:creationId xmlns:p14="http://schemas.microsoft.com/office/powerpoint/2010/main" val="37638285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Vertical table">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1030288" y="736600"/>
            <a:ext cx="2044800" cy="1623600"/>
          </a:xfrm>
          <a:prstGeom prst="rect">
            <a:avLst/>
          </a:prstGeom>
        </p:spPr>
        <p:txBody>
          <a:bodyPr anchor="ctr"/>
          <a:lstStyle>
            <a:lvl1pPr marL="0" indent="0" algn="ctr">
              <a:buNone/>
              <a:defRPr sz="2800"/>
            </a:lvl1pPr>
          </a:lstStyle>
          <a:p>
            <a:endParaRPr lang="uk-UA"/>
          </a:p>
        </p:txBody>
      </p:sp>
      <p:sp>
        <p:nvSpPr>
          <p:cNvPr id="44" name="Text Placeholder 41"/>
          <p:cNvSpPr>
            <a:spLocks noGrp="1"/>
          </p:cNvSpPr>
          <p:nvPr>
            <p:ph type="body" sz="quarter" idx="17" hasCustomPrompt="1"/>
          </p:nvPr>
        </p:nvSpPr>
        <p:spPr>
          <a:xfrm>
            <a:off x="3549651" y="1434266"/>
            <a:ext cx="17282320" cy="2385268"/>
          </a:xfrm>
          <a:prstGeom prst="rect">
            <a:avLst/>
          </a:prstGeom>
        </p:spPr>
        <p:txBody>
          <a:bodyPr wrap="square" lIns="0" tIns="0" rIns="0" bIns="0">
            <a:spAutoFit/>
          </a:bodyPr>
          <a:lstStyle>
            <a:lvl1pPr marL="0" indent="0">
              <a:lnSpc>
                <a:spcPts val="18600"/>
              </a:lnSpc>
              <a:spcBef>
                <a:spcPts val="0"/>
              </a:spcBef>
              <a:buNone/>
              <a:defRPr sz="17600" b="1" spc="300">
                <a:latin typeface="+mj-lt"/>
              </a:defRPr>
            </a:lvl1pPr>
          </a:lstStyle>
          <a:p>
            <a:pPr lvl="0"/>
            <a:r>
              <a:rPr lang="en-US" dirty="0"/>
              <a:t>Management</a:t>
            </a:r>
            <a:endParaRPr lang="uk-UA" dirty="0"/>
          </a:p>
        </p:txBody>
      </p:sp>
      <p:sp>
        <p:nvSpPr>
          <p:cNvPr id="45" name="Text Placeholder 41"/>
          <p:cNvSpPr>
            <a:spLocks noGrp="1"/>
          </p:cNvSpPr>
          <p:nvPr>
            <p:ph type="body" sz="quarter" idx="18" hasCustomPrompt="1"/>
          </p:nvPr>
        </p:nvSpPr>
        <p:spPr>
          <a:xfrm>
            <a:off x="3549649" y="4283006"/>
            <a:ext cx="17283113" cy="1254895"/>
          </a:xfrm>
          <a:prstGeom prst="rect">
            <a:avLst/>
          </a:prstGeom>
        </p:spPr>
        <p:txBody>
          <a:bodyPr wrap="square" lIns="0" tIns="0" rIns="0" bIns="0">
            <a:spAutoFit/>
          </a:bodyPr>
          <a:lstStyle>
            <a:lvl1pPr marL="0" indent="0">
              <a:lnSpc>
                <a:spcPts val="5100"/>
              </a:lnSpc>
              <a:spcBef>
                <a:spcPts val="0"/>
              </a:spcBef>
              <a:buNone/>
              <a:defRPr sz="3600"/>
            </a:lvl1pPr>
          </a:lstStyle>
          <a:p>
            <a:pPr lvl="0"/>
            <a:r>
              <a:rPr lang="en-US" dirty="0"/>
              <a:t>Lorem ipsum dolor sit </a:t>
            </a:r>
            <a:r>
              <a:rPr lang="en-US" dirty="0" err="1"/>
              <a:t>amet</a:t>
            </a:r>
            <a:r>
              <a:rPr lang="en-US" dirty="0"/>
              <a:t>, cons </a:t>
            </a:r>
            <a:r>
              <a:rPr lang="en-US" dirty="0" err="1"/>
              <a:t>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es</a:t>
            </a:r>
            <a:r>
              <a:rPr lang="en-US" dirty="0"/>
              <a:t> mod </a:t>
            </a:r>
            <a:r>
              <a:rPr lang="en-US" dirty="0" err="1"/>
              <a:t>tincidunt</a:t>
            </a:r>
            <a:r>
              <a:rPr lang="en-US" dirty="0"/>
              <a:t> </a:t>
            </a:r>
            <a:r>
              <a:rPr lang="en-US" dirty="0" err="1"/>
              <a:t>ut</a:t>
            </a:r>
            <a:r>
              <a:rPr lang="en-US" dirty="0"/>
              <a:t> </a:t>
            </a:r>
            <a:r>
              <a:rPr lang="en-US" dirty="0" err="1"/>
              <a:t>laoreet</a:t>
            </a:r>
            <a:r>
              <a:rPr lang="en-US" dirty="0"/>
              <a:t> </a:t>
            </a:r>
            <a:r>
              <a:rPr lang="en-US" dirty="0" err="1"/>
              <a:t>erat</a:t>
            </a:r>
            <a:r>
              <a:rPr lang="en-US" dirty="0"/>
              <a:t> </a:t>
            </a:r>
            <a:r>
              <a:rPr lang="en-US" dirty="0" err="1"/>
              <a:t>volutpat</a:t>
            </a:r>
            <a:r>
              <a:rPr lang="en-US" dirty="0"/>
              <a:t>. </a:t>
            </a:r>
            <a:r>
              <a:rPr lang="en-US" dirty="0" err="1"/>
              <a:t>Ut</a:t>
            </a:r>
            <a:r>
              <a:rPr lang="en-US" dirty="0"/>
              <a:t> </a:t>
            </a:r>
            <a:r>
              <a:rPr lang="en-US" dirty="0" err="1"/>
              <a:t>wisi</a:t>
            </a:r>
            <a:r>
              <a:rPr lang="en-US" dirty="0"/>
              <a:t> </a:t>
            </a:r>
            <a:r>
              <a:rPr lang="en-US" dirty="0" err="1"/>
              <a:t>enim</a:t>
            </a:r>
            <a:r>
              <a:rPr lang="en-US" dirty="0"/>
              <a:t> ad </a:t>
            </a:r>
            <a:r>
              <a:rPr lang="en-US" dirty="0" err="1"/>
              <a:t>nim</a:t>
            </a:r>
            <a:r>
              <a:rPr lang="en-US" dirty="0"/>
              <a:t>.</a:t>
            </a:r>
            <a:endParaRPr lang="uk-UA" dirty="0"/>
          </a:p>
        </p:txBody>
      </p:sp>
      <p:sp>
        <p:nvSpPr>
          <p:cNvPr id="17" name="Slide Number Placeholder 5"/>
          <p:cNvSpPr>
            <a:spLocks noGrp="1"/>
          </p:cNvSpPr>
          <p:nvPr>
            <p:ph type="sldNum" sz="quarter" idx="4"/>
          </p:nvPr>
        </p:nvSpPr>
        <p:spPr>
          <a:xfrm>
            <a:off x="1030288" y="12249150"/>
            <a:ext cx="866245" cy="730250"/>
          </a:xfrm>
          <a:prstGeom prst="rect">
            <a:avLst/>
          </a:prstGeom>
        </p:spPr>
        <p:txBody>
          <a:bodyPr vert="horz" wrap="none" lIns="0" tIns="0" rIns="0" bIns="0" rtlCol="0" anchor="ctr"/>
          <a:lstStyle>
            <a:lvl1pPr algn="ctr">
              <a:defRPr sz="3600">
                <a:solidFill>
                  <a:schemeClr val="tx1">
                    <a:tint val="75000"/>
                  </a:schemeClr>
                </a:solidFill>
              </a:defRPr>
            </a:lvl1pPr>
          </a:lstStyle>
          <a:p>
            <a:fld id="{1CBEB304-04D3-4FB0-B997-B167F10645C8}" type="slidenum">
              <a:rPr lang="uk-UA" smtClean="0"/>
              <a:pPr/>
              <a:t>‹#›</a:t>
            </a:fld>
            <a:endParaRPr lang="uk-UA" dirty="0"/>
          </a:p>
        </p:txBody>
      </p:sp>
      <p:sp>
        <p:nvSpPr>
          <p:cNvPr id="4" name="Table Placeholder 3"/>
          <p:cNvSpPr>
            <a:spLocks noGrp="1"/>
          </p:cNvSpPr>
          <p:nvPr>
            <p:ph type="tbl" sz="quarter" idx="19"/>
          </p:nvPr>
        </p:nvSpPr>
        <p:spPr>
          <a:xfrm>
            <a:off x="3190875" y="5778500"/>
            <a:ext cx="18000664" cy="7200900"/>
          </a:xfrm>
          <a:prstGeom prst="rect">
            <a:avLst/>
          </a:prstGeom>
        </p:spPr>
        <p:txBody>
          <a:bodyPr anchor="ctr"/>
          <a:lstStyle>
            <a:lvl1pPr marL="0" indent="0" algn="ctr">
              <a:buNone/>
              <a:defRPr sz="2800"/>
            </a:lvl1pPr>
          </a:lstStyle>
          <a:p>
            <a:endParaRPr lang="uk-UA"/>
          </a:p>
        </p:txBody>
      </p:sp>
    </p:spTree>
    <p:extLst>
      <p:ext uri="{BB962C8B-B14F-4D97-AF65-F5344CB8AC3E}">
        <p14:creationId xmlns:p14="http://schemas.microsoft.com/office/powerpoint/2010/main" val="37019409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orizontal table">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1030288" y="736600"/>
            <a:ext cx="2044800" cy="1623600"/>
          </a:xfrm>
          <a:prstGeom prst="rect">
            <a:avLst/>
          </a:prstGeom>
        </p:spPr>
        <p:txBody>
          <a:bodyPr anchor="ctr"/>
          <a:lstStyle>
            <a:lvl1pPr marL="0" indent="0" algn="ctr">
              <a:buNone/>
              <a:defRPr sz="2800"/>
            </a:lvl1pPr>
          </a:lstStyle>
          <a:p>
            <a:endParaRPr lang="uk-UA"/>
          </a:p>
        </p:txBody>
      </p:sp>
      <p:sp>
        <p:nvSpPr>
          <p:cNvPr id="44" name="Text Placeholder 41"/>
          <p:cNvSpPr>
            <a:spLocks noGrp="1"/>
          </p:cNvSpPr>
          <p:nvPr>
            <p:ph type="body" sz="quarter" idx="17" hasCustomPrompt="1"/>
          </p:nvPr>
        </p:nvSpPr>
        <p:spPr>
          <a:xfrm>
            <a:off x="3549651" y="1434266"/>
            <a:ext cx="17282320" cy="2385268"/>
          </a:xfrm>
          <a:prstGeom prst="rect">
            <a:avLst/>
          </a:prstGeom>
        </p:spPr>
        <p:txBody>
          <a:bodyPr wrap="square" lIns="0" tIns="0" rIns="0" bIns="0">
            <a:spAutoFit/>
          </a:bodyPr>
          <a:lstStyle>
            <a:lvl1pPr marL="0" indent="0">
              <a:lnSpc>
                <a:spcPts val="18600"/>
              </a:lnSpc>
              <a:spcBef>
                <a:spcPts val="0"/>
              </a:spcBef>
              <a:buNone/>
              <a:defRPr sz="17600" b="1" spc="300">
                <a:latin typeface="+mj-lt"/>
              </a:defRPr>
            </a:lvl1pPr>
          </a:lstStyle>
          <a:p>
            <a:pPr lvl="0"/>
            <a:r>
              <a:rPr lang="en-US" dirty="0"/>
              <a:t>Price table</a:t>
            </a:r>
            <a:endParaRPr lang="uk-UA" dirty="0"/>
          </a:p>
        </p:txBody>
      </p:sp>
      <p:sp>
        <p:nvSpPr>
          <p:cNvPr id="45" name="Text Placeholder 41"/>
          <p:cNvSpPr>
            <a:spLocks noGrp="1"/>
          </p:cNvSpPr>
          <p:nvPr>
            <p:ph type="body" sz="quarter" idx="18" hasCustomPrompt="1"/>
          </p:nvPr>
        </p:nvSpPr>
        <p:spPr>
          <a:xfrm>
            <a:off x="3549649" y="4283006"/>
            <a:ext cx="17283113" cy="1254895"/>
          </a:xfrm>
          <a:prstGeom prst="rect">
            <a:avLst/>
          </a:prstGeom>
        </p:spPr>
        <p:txBody>
          <a:bodyPr wrap="square" lIns="0" tIns="0" rIns="0" bIns="0">
            <a:spAutoFit/>
          </a:bodyPr>
          <a:lstStyle>
            <a:lvl1pPr marL="0" indent="0">
              <a:lnSpc>
                <a:spcPts val="5100"/>
              </a:lnSpc>
              <a:spcBef>
                <a:spcPts val="0"/>
              </a:spcBef>
              <a:buNone/>
              <a:defRPr sz="3600"/>
            </a:lvl1pPr>
          </a:lstStyle>
          <a:p>
            <a:pPr lvl="0"/>
            <a:r>
              <a:rPr lang="en-US" dirty="0"/>
              <a:t>Cum </a:t>
            </a:r>
            <a:r>
              <a:rPr lang="en-US" dirty="0" err="1"/>
              <a:t>ea</a:t>
            </a:r>
            <a:r>
              <a:rPr lang="en-US" dirty="0"/>
              <a:t> </a:t>
            </a:r>
            <a:r>
              <a:rPr lang="en-US" dirty="0" err="1"/>
              <a:t>idque</a:t>
            </a:r>
            <a:r>
              <a:rPr lang="en-US" dirty="0"/>
              <a:t> </a:t>
            </a:r>
            <a:r>
              <a:rPr lang="en-US" dirty="0" err="1"/>
              <a:t>nominavi</a:t>
            </a:r>
            <a:r>
              <a:rPr lang="en-US" dirty="0"/>
              <a:t>, </a:t>
            </a:r>
            <a:r>
              <a:rPr lang="en-US" dirty="0" err="1"/>
              <a:t>noster</a:t>
            </a:r>
            <a:r>
              <a:rPr lang="en-US" dirty="0"/>
              <a:t> </a:t>
            </a:r>
            <a:r>
              <a:rPr lang="en-US" dirty="0" err="1"/>
              <a:t>recteque</a:t>
            </a:r>
            <a:r>
              <a:rPr lang="en-US" dirty="0"/>
              <a:t> an </a:t>
            </a:r>
            <a:r>
              <a:rPr lang="en-US" dirty="0" err="1"/>
              <a:t>pri</a:t>
            </a:r>
            <a:r>
              <a:rPr lang="en-US" dirty="0"/>
              <a:t>, </a:t>
            </a:r>
            <a:r>
              <a:rPr lang="en-US" dirty="0" err="1"/>
              <a:t>honestatis</a:t>
            </a:r>
            <a:r>
              <a:rPr lang="en-US" dirty="0"/>
              <a:t> </a:t>
            </a:r>
            <a:r>
              <a:rPr lang="en-US" dirty="0" err="1"/>
              <a:t>theophrastus</a:t>
            </a:r>
            <a:r>
              <a:rPr lang="en-US" dirty="0"/>
              <a:t> ex quo. Vis </a:t>
            </a:r>
            <a:r>
              <a:rPr lang="en-US" dirty="0" err="1"/>
              <a:t>elit</a:t>
            </a:r>
            <a:r>
              <a:rPr lang="en-US" dirty="0"/>
              <a:t> </a:t>
            </a:r>
            <a:r>
              <a:rPr lang="en-US" dirty="0" err="1"/>
              <a:t>ceteros</a:t>
            </a:r>
            <a:r>
              <a:rPr lang="en-US" dirty="0"/>
              <a:t> </a:t>
            </a:r>
            <a:r>
              <a:rPr lang="en-US" dirty="0" err="1"/>
              <a:t>perpetua</a:t>
            </a:r>
            <a:r>
              <a:rPr lang="en-US" dirty="0"/>
              <a:t> at, </a:t>
            </a:r>
            <a:r>
              <a:rPr lang="en-US" dirty="0" err="1"/>
              <a:t>ea</a:t>
            </a:r>
            <a:r>
              <a:rPr lang="en-US" dirty="0"/>
              <a:t> </a:t>
            </a:r>
            <a:r>
              <a:rPr lang="en-US" dirty="0" err="1"/>
              <a:t>tibique</a:t>
            </a:r>
            <a:r>
              <a:rPr lang="en-US" dirty="0"/>
              <a:t> </a:t>
            </a:r>
            <a:r>
              <a:rPr lang="en-US" dirty="0" err="1"/>
              <a:t>eleifend</a:t>
            </a:r>
            <a:r>
              <a:rPr lang="en-US" dirty="0"/>
              <a:t> </a:t>
            </a:r>
            <a:r>
              <a:rPr lang="en-US" dirty="0" err="1"/>
              <a:t>vix</a:t>
            </a:r>
            <a:r>
              <a:rPr lang="en-US" dirty="0"/>
              <a:t>.</a:t>
            </a:r>
            <a:endParaRPr lang="uk-UA" dirty="0"/>
          </a:p>
        </p:txBody>
      </p:sp>
      <p:sp>
        <p:nvSpPr>
          <p:cNvPr id="17" name="Slide Number Placeholder 5"/>
          <p:cNvSpPr>
            <a:spLocks noGrp="1"/>
          </p:cNvSpPr>
          <p:nvPr>
            <p:ph type="sldNum" sz="quarter" idx="4"/>
          </p:nvPr>
        </p:nvSpPr>
        <p:spPr>
          <a:xfrm>
            <a:off x="1030288" y="12249150"/>
            <a:ext cx="866245" cy="730250"/>
          </a:xfrm>
          <a:prstGeom prst="rect">
            <a:avLst/>
          </a:prstGeom>
        </p:spPr>
        <p:txBody>
          <a:bodyPr vert="horz" wrap="none" lIns="0" tIns="0" rIns="0" bIns="0" rtlCol="0" anchor="ctr"/>
          <a:lstStyle>
            <a:lvl1pPr algn="ctr">
              <a:defRPr sz="3600">
                <a:solidFill>
                  <a:schemeClr val="tx1">
                    <a:tint val="75000"/>
                  </a:schemeClr>
                </a:solidFill>
              </a:defRPr>
            </a:lvl1pPr>
          </a:lstStyle>
          <a:p>
            <a:fld id="{1CBEB304-04D3-4FB0-B997-B167F10645C8}" type="slidenum">
              <a:rPr lang="uk-UA" smtClean="0"/>
              <a:pPr/>
              <a:t>‹#›</a:t>
            </a:fld>
            <a:endParaRPr lang="uk-UA" dirty="0"/>
          </a:p>
        </p:txBody>
      </p:sp>
      <p:sp>
        <p:nvSpPr>
          <p:cNvPr id="4" name="Table Placeholder 3"/>
          <p:cNvSpPr>
            <a:spLocks noGrp="1"/>
          </p:cNvSpPr>
          <p:nvPr>
            <p:ph type="tbl" sz="quarter" idx="19"/>
          </p:nvPr>
        </p:nvSpPr>
        <p:spPr>
          <a:xfrm>
            <a:off x="3190875" y="5778500"/>
            <a:ext cx="18000664" cy="7200900"/>
          </a:xfrm>
          <a:prstGeom prst="rect">
            <a:avLst/>
          </a:prstGeom>
        </p:spPr>
        <p:txBody>
          <a:bodyPr anchor="ctr"/>
          <a:lstStyle>
            <a:lvl1pPr marL="0" indent="0" algn="ctr">
              <a:buNone/>
              <a:defRPr sz="2800"/>
            </a:lvl1pPr>
          </a:lstStyle>
          <a:p>
            <a:endParaRPr lang="uk-UA"/>
          </a:p>
        </p:txBody>
      </p:sp>
    </p:spTree>
    <p:extLst>
      <p:ext uri="{BB962C8B-B14F-4D97-AF65-F5344CB8AC3E}">
        <p14:creationId xmlns:p14="http://schemas.microsoft.com/office/powerpoint/2010/main" val="31967295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1030288" y="736600"/>
            <a:ext cx="2044800" cy="1623600"/>
          </a:xfrm>
          <a:prstGeom prst="rect">
            <a:avLst/>
          </a:prstGeom>
        </p:spPr>
        <p:txBody>
          <a:bodyPr anchor="ctr"/>
          <a:lstStyle>
            <a:lvl1pPr marL="0" indent="0" algn="ctr">
              <a:buNone/>
              <a:defRPr sz="2800"/>
            </a:lvl1pPr>
          </a:lstStyle>
          <a:p>
            <a:endParaRPr lang="uk-UA"/>
          </a:p>
        </p:txBody>
      </p:sp>
      <p:sp>
        <p:nvSpPr>
          <p:cNvPr id="44" name="Text Placeholder 41"/>
          <p:cNvSpPr>
            <a:spLocks noGrp="1"/>
          </p:cNvSpPr>
          <p:nvPr>
            <p:ph type="body" sz="quarter" idx="17" hasCustomPrompt="1"/>
          </p:nvPr>
        </p:nvSpPr>
        <p:spPr>
          <a:xfrm>
            <a:off x="3549651" y="1434266"/>
            <a:ext cx="17282320" cy="2385268"/>
          </a:xfrm>
          <a:prstGeom prst="rect">
            <a:avLst/>
          </a:prstGeom>
        </p:spPr>
        <p:txBody>
          <a:bodyPr wrap="square" lIns="0" tIns="0" rIns="0" bIns="0">
            <a:spAutoFit/>
          </a:bodyPr>
          <a:lstStyle>
            <a:lvl1pPr marL="0" indent="0">
              <a:lnSpc>
                <a:spcPts val="18600"/>
              </a:lnSpc>
              <a:spcBef>
                <a:spcPts val="0"/>
              </a:spcBef>
              <a:buNone/>
              <a:defRPr sz="17600" b="1" spc="300">
                <a:latin typeface="+mj-lt"/>
              </a:defRPr>
            </a:lvl1pPr>
          </a:lstStyle>
          <a:p>
            <a:pPr lvl="0"/>
            <a:r>
              <a:rPr lang="en-US" dirty="0"/>
              <a:t>Time schedule</a:t>
            </a:r>
            <a:endParaRPr lang="uk-UA" dirty="0"/>
          </a:p>
        </p:txBody>
      </p:sp>
      <p:sp>
        <p:nvSpPr>
          <p:cNvPr id="45" name="Text Placeholder 41"/>
          <p:cNvSpPr>
            <a:spLocks noGrp="1"/>
          </p:cNvSpPr>
          <p:nvPr>
            <p:ph type="body" sz="quarter" idx="18" hasCustomPrompt="1"/>
          </p:nvPr>
        </p:nvSpPr>
        <p:spPr>
          <a:xfrm>
            <a:off x="8231187" y="4721211"/>
            <a:ext cx="12601575" cy="1308050"/>
          </a:xfrm>
          <a:prstGeom prst="rect">
            <a:avLst/>
          </a:prstGeom>
        </p:spPr>
        <p:txBody>
          <a:bodyPr wrap="square" lIns="0" tIns="0" rIns="0" bIns="0" anchor="ctr">
            <a:spAutoFit/>
          </a:bodyPr>
          <a:lstStyle>
            <a:lvl1pPr marL="0" indent="0">
              <a:lnSpc>
                <a:spcPts val="5100"/>
              </a:lnSpc>
              <a:spcBef>
                <a:spcPts val="0"/>
              </a:spcBef>
              <a:buNone/>
              <a:defRPr sz="3600"/>
            </a:lvl1pPr>
          </a:lstStyle>
          <a:p>
            <a:pPr lvl="0"/>
            <a:r>
              <a:rPr lang="en-US" dirty="0" err="1"/>
              <a:t>Aperiam</a:t>
            </a:r>
            <a:r>
              <a:rPr lang="en-US" dirty="0"/>
              <a:t> </a:t>
            </a:r>
            <a:r>
              <a:rPr lang="en-US" dirty="0" err="1"/>
              <a:t>volutpat</a:t>
            </a:r>
            <a:r>
              <a:rPr lang="en-US" dirty="0"/>
              <a:t> </a:t>
            </a:r>
            <a:r>
              <a:rPr lang="en-US" dirty="0" err="1"/>
              <a:t>intellegam</a:t>
            </a:r>
            <a:r>
              <a:rPr lang="en-US" dirty="0"/>
              <a:t> </a:t>
            </a:r>
            <a:r>
              <a:rPr lang="en-US" dirty="0" err="1"/>
              <a:t>nec</a:t>
            </a:r>
            <a:r>
              <a:rPr lang="en-US" dirty="0"/>
              <a:t>. </a:t>
            </a:r>
            <a:r>
              <a:rPr lang="en-US" dirty="0" err="1"/>
              <a:t>Iisque</a:t>
            </a:r>
            <a:r>
              <a:rPr lang="en-US" dirty="0"/>
              <a:t> </a:t>
            </a:r>
            <a:r>
              <a:rPr lang="en-US" dirty="0" err="1"/>
              <a:t>dissentiet</a:t>
            </a:r>
            <a:r>
              <a:rPr lang="en-US" dirty="0"/>
              <a:t> pro et. </a:t>
            </a:r>
            <a:r>
              <a:rPr lang="en-US" dirty="0" err="1"/>
              <a:t>Graecis</a:t>
            </a:r>
            <a:r>
              <a:rPr lang="en-US" dirty="0"/>
              <a:t> maiorum </a:t>
            </a:r>
            <a:r>
              <a:rPr lang="en-US" dirty="0" err="1"/>
              <a:t>vituperata</a:t>
            </a:r>
            <a:r>
              <a:rPr lang="en-US" dirty="0"/>
              <a:t> </a:t>
            </a:r>
            <a:r>
              <a:rPr lang="en-US" dirty="0" err="1"/>
              <a:t>eu</a:t>
            </a:r>
            <a:r>
              <a:rPr lang="en-US" dirty="0"/>
              <a:t> duo.</a:t>
            </a:r>
          </a:p>
        </p:txBody>
      </p:sp>
      <p:sp>
        <p:nvSpPr>
          <p:cNvPr id="17" name="Slide Number Placeholder 5"/>
          <p:cNvSpPr>
            <a:spLocks noGrp="1"/>
          </p:cNvSpPr>
          <p:nvPr>
            <p:ph type="sldNum" sz="quarter" idx="4"/>
          </p:nvPr>
        </p:nvSpPr>
        <p:spPr>
          <a:xfrm>
            <a:off x="1030288" y="12249150"/>
            <a:ext cx="866245" cy="730250"/>
          </a:xfrm>
          <a:prstGeom prst="rect">
            <a:avLst/>
          </a:prstGeom>
        </p:spPr>
        <p:txBody>
          <a:bodyPr vert="horz" wrap="none" lIns="0" tIns="0" rIns="0" bIns="0" rtlCol="0" anchor="ctr"/>
          <a:lstStyle>
            <a:lvl1pPr algn="ctr">
              <a:defRPr sz="3600">
                <a:solidFill>
                  <a:schemeClr val="tx1">
                    <a:tint val="75000"/>
                  </a:schemeClr>
                </a:solidFill>
              </a:defRPr>
            </a:lvl1pPr>
          </a:lstStyle>
          <a:p>
            <a:fld id="{1CBEB304-04D3-4FB0-B997-B167F10645C8}" type="slidenum">
              <a:rPr lang="uk-UA" smtClean="0"/>
              <a:pPr/>
              <a:t>‹#›</a:t>
            </a:fld>
            <a:endParaRPr lang="uk-UA" dirty="0"/>
          </a:p>
        </p:txBody>
      </p:sp>
      <p:sp>
        <p:nvSpPr>
          <p:cNvPr id="15" name="Text Placeholder 41"/>
          <p:cNvSpPr>
            <a:spLocks noGrp="1"/>
          </p:cNvSpPr>
          <p:nvPr>
            <p:ph type="body" sz="quarter" idx="21" hasCustomPrompt="1"/>
          </p:nvPr>
        </p:nvSpPr>
        <p:spPr>
          <a:xfrm>
            <a:off x="8231187" y="7349965"/>
            <a:ext cx="12601575" cy="1308050"/>
          </a:xfrm>
          <a:prstGeom prst="rect">
            <a:avLst/>
          </a:prstGeom>
        </p:spPr>
        <p:txBody>
          <a:bodyPr wrap="square" lIns="0" tIns="0" rIns="0" bIns="0" anchor="ctr">
            <a:spAutoFit/>
          </a:bodyPr>
          <a:lstStyle>
            <a:lvl1pPr marL="0" indent="0">
              <a:lnSpc>
                <a:spcPts val="5100"/>
              </a:lnSpc>
              <a:spcBef>
                <a:spcPts val="0"/>
              </a:spcBef>
              <a:buNone/>
              <a:defRPr sz="3600"/>
            </a:lvl1pPr>
          </a:lstStyle>
          <a:p>
            <a:pPr lvl="0"/>
            <a:r>
              <a:rPr lang="en-US" dirty="0" err="1"/>
              <a:t>Persecuti</a:t>
            </a:r>
            <a:r>
              <a:rPr lang="en-US" dirty="0"/>
              <a:t>, sit at alia </a:t>
            </a:r>
            <a:r>
              <a:rPr lang="en-US" dirty="0" err="1"/>
              <a:t>movet</a:t>
            </a:r>
            <a:r>
              <a:rPr lang="en-US" dirty="0"/>
              <a:t> </a:t>
            </a:r>
            <a:r>
              <a:rPr lang="en-US" dirty="0" err="1"/>
              <a:t>platonem</a:t>
            </a:r>
            <a:r>
              <a:rPr lang="en-US" dirty="0"/>
              <a:t>.</a:t>
            </a:r>
            <a:r>
              <a:rPr lang="uk-UA" dirty="0"/>
              <a:t> </a:t>
            </a:r>
            <a:r>
              <a:rPr lang="en-US" dirty="0" err="1"/>
              <a:t>Velit</a:t>
            </a:r>
            <a:r>
              <a:rPr lang="en-US" dirty="0"/>
              <a:t> </a:t>
            </a:r>
            <a:r>
              <a:rPr lang="en-US" dirty="0" err="1"/>
              <a:t>everti</a:t>
            </a:r>
            <a:r>
              <a:rPr lang="en-US" dirty="0"/>
              <a:t> </a:t>
            </a:r>
            <a:r>
              <a:rPr lang="en-US" dirty="0" err="1"/>
              <a:t>docendi</a:t>
            </a:r>
            <a:r>
              <a:rPr lang="en-US" dirty="0"/>
              <a:t> </a:t>
            </a:r>
            <a:r>
              <a:rPr lang="en-US" dirty="0" err="1"/>
              <a:t>disputationi</a:t>
            </a:r>
            <a:r>
              <a:rPr lang="en-US" dirty="0"/>
              <a:t> et </a:t>
            </a:r>
            <a:r>
              <a:rPr lang="en-US" dirty="0" err="1"/>
              <a:t>usu</a:t>
            </a:r>
            <a:r>
              <a:rPr lang="en-US" dirty="0"/>
              <a:t>, at </a:t>
            </a:r>
            <a:r>
              <a:rPr lang="en-US" dirty="0" err="1"/>
              <a:t>modo</a:t>
            </a:r>
            <a:r>
              <a:rPr lang="en-US" dirty="0"/>
              <a:t> </a:t>
            </a:r>
            <a:r>
              <a:rPr lang="en-US" dirty="0" err="1"/>
              <a:t>percipitur</a:t>
            </a:r>
            <a:r>
              <a:rPr lang="en-US" dirty="0"/>
              <a:t> </a:t>
            </a:r>
            <a:r>
              <a:rPr lang="en-US" dirty="0" err="1"/>
              <a:t>mel</a:t>
            </a:r>
            <a:r>
              <a:rPr lang="en-US" dirty="0"/>
              <a:t>. </a:t>
            </a:r>
          </a:p>
        </p:txBody>
      </p:sp>
      <p:sp>
        <p:nvSpPr>
          <p:cNvPr id="18" name="Text Placeholder 41"/>
          <p:cNvSpPr>
            <a:spLocks noGrp="1"/>
          </p:cNvSpPr>
          <p:nvPr>
            <p:ph type="body" sz="quarter" idx="23" hasCustomPrompt="1"/>
          </p:nvPr>
        </p:nvSpPr>
        <p:spPr>
          <a:xfrm>
            <a:off x="8231187" y="9978719"/>
            <a:ext cx="12601575" cy="1308050"/>
          </a:xfrm>
          <a:prstGeom prst="rect">
            <a:avLst/>
          </a:prstGeom>
        </p:spPr>
        <p:txBody>
          <a:bodyPr wrap="square" lIns="0" tIns="0" rIns="0" bIns="0" anchor="ctr">
            <a:spAutoFit/>
          </a:bodyPr>
          <a:lstStyle>
            <a:lvl1pPr marL="0" indent="0">
              <a:lnSpc>
                <a:spcPts val="5100"/>
              </a:lnSpc>
              <a:spcBef>
                <a:spcPts val="0"/>
              </a:spcBef>
              <a:buNone/>
              <a:defRPr sz="3600"/>
            </a:lvl1pPr>
          </a:lstStyle>
          <a:p>
            <a:pPr lvl="0"/>
            <a:r>
              <a:rPr lang="en-US" dirty="0"/>
              <a:t>No sea </a:t>
            </a:r>
            <a:r>
              <a:rPr lang="en-US" dirty="0" err="1"/>
              <a:t>quaeque</a:t>
            </a:r>
            <a:r>
              <a:rPr lang="en-US" dirty="0"/>
              <a:t> </a:t>
            </a:r>
            <a:r>
              <a:rPr lang="en-US" dirty="0" err="1"/>
              <a:t>denique</a:t>
            </a:r>
            <a:r>
              <a:rPr lang="en-US" dirty="0"/>
              <a:t>, </a:t>
            </a:r>
            <a:r>
              <a:rPr lang="en-US" dirty="0" err="1"/>
              <a:t>esse</a:t>
            </a:r>
            <a:r>
              <a:rPr lang="en-US" dirty="0"/>
              <a:t> </a:t>
            </a:r>
            <a:r>
              <a:rPr lang="en-US" dirty="0" err="1"/>
              <a:t>discere</a:t>
            </a:r>
            <a:r>
              <a:rPr lang="en-US" dirty="0"/>
              <a:t> </a:t>
            </a:r>
            <a:r>
              <a:rPr lang="en-US" dirty="0" err="1"/>
              <a:t>efficiendi</a:t>
            </a:r>
            <a:r>
              <a:rPr lang="en-US" dirty="0"/>
              <a:t> sit </a:t>
            </a:r>
            <a:r>
              <a:rPr lang="en-US" dirty="0" err="1"/>
              <a:t>ei</a:t>
            </a:r>
            <a:r>
              <a:rPr lang="en-US" dirty="0"/>
              <a:t>. Est no </a:t>
            </a:r>
            <a:r>
              <a:rPr lang="en-US" dirty="0" err="1"/>
              <a:t>nulla</a:t>
            </a:r>
            <a:r>
              <a:rPr lang="en-US" dirty="0"/>
              <a:t> </a:t>
            </a:r>
            <a:r>
              <a:rPr lang="en-US" dirty="0" err="1"/>
              <a:t>homero</a:t>
            </a:r>
            <a:r>
              <a:rPr lang="en-US" dirty="0"/>
              <a:t>, </a:t>
            </a:r>
            <a:r>
              <a:rPr lang="en-US" dirty="0" err="1"/>
              <a:t>enim</a:t>
            </a:r>
            <a:r>
              <a:rPr lang="en-US" dirty="0"/>
              <a:t> </a:t>
            </a:r>
            <a:r>
              <a:rPr lang="en-US" dirty="0" err="1"/>
              <a:t>mazim</a:t>
            </a:r>
            <a:r>
              <a:rPr lang="en-US" dirty="0"/>
              <a:t> </a:t>
            </a:r>
            <a:r>
              <a:rPr lang="en-US" dirty="0" err="1"/>
              <a:t>iisque</a:t>
            </a:r>
            <a:r>
              <a:rPr lang="en-US" dirty="0"/>
              <a:t> </a:t>
            </a:r>
            <a:r>
              <a:rPr lang="en-US" dirty="0" err="1"/>
              <a:t>pri</a:t>
            </a:r>
            <a:r>
              <a:rPr lang="en-US" dirty="0"/>
              <a:t> ad.</a:t>
            </a:r>
          </a:p>
        </p:txBody>
      </p:sp>
      <p:sp>
        <p:nvSpPr>
          <p:cNvPr id="8" name="Text Placeholder 3"/>
          <p:cNvSpPr>
            <a:spLocks noGrp="1"/>
          </p:cNvSpPr>
          <p:nvPr>
            <p:ph type="body" sz="quarter" idx="27" hasCustomPrompt="1"/>
          </p:nvPr>
        </p:nvSpPr>
        <p:spPr>
          <a:xfrm>
            <a:off x="5218690" y="4283006"/>
            <a:ext cx="2184460" cy="2184460"/>
          </a:xfrm>
          <a:prstGeom prst="roundRect">
            <a:avLst/>
          </a:prstGeom>
          <a:ln w="127000">
            <a:solidFill>
              <a:schemeClr val="accent1"/>
            </a:solidFill>
          </a:ln>
        </p:spPr>
        <p:txBody>
          <a:bodyPr tIns="90000" bIns="0" anchor="t" anchorCtr="0">
            <a:normAutofit/>
          </a:bodyPr>
          <a:lstStyle>
            <a:lvl1pPr marL="0" indent="0" algn="ctr">
              <a:lnSpc>
                <a:spcPct val="100000"/>
              </a:lnSpc>
              <a:spcBef>
                <a:spcPts val="0"/>
              </a:spcBef>
              <a:buNone/>
              <a:defRPr sz="8000" b="1">
                <a:solidFill>
                  <a:schemeClr val="tx1"/>
                </a:solidFill>
                <a:latin typeface="+mn-lt"/>
              </a:defRPr>
            </a:lvl1pPr>
          </a:lstStyle>
          <a:p>
            <a:pPr lvl="0"/>
            <a:r>
              <a:rPr lang="en-US" dirty="0"/>
              <a:t>1</a:t>
            </a:r>
            <a:r>
              <a:rPr lang="uk-UA" dirty="0"/>
              <a:t>2</a:t>
            </a:r>
            <a:endParaRPr lang="ru-RU" dirty="0"/>
          </a:p>
        </p:txBody>
      </p:sp>
      <p:sp>
        <p:nvSpPr>
          <p:cNvPr id="9" name="Text Placeholder 20"/>
          <p:cNvSpPr>
            <a:spLocks noGrp="1"/>
          </p:cNvSpPr>
          <p:nvPr>
            <p:ph type="body" sz="quarter" idx="28" hasCustomPrompt="1"/>
          </p:nvPr>
        </p:nvSpPr>
        <p:spPr>
          <a:xfrm>
            <a:off x="5220333" y="5611669"/>
            <a:ext cx="2182817" cy="492443"/>
          </a:xfrm>
          <a:prstGeom prst="rect">
            <a:avLst/>
          </a:prstGeom>
        </p:spPr>
        <p:txBody>
          <a:bodyPr wrap="square" lIns="0" tIns="0" rIns="0" bIns="0">
            <a:spAutoFit/>
          </a:bodyPr>
          <a:lstStyle>
            <a:lvl1pPr marL="0" indent="0" algn="ctr">
              <a:lnSpc>
                <a:spcPct val="100000"/>
              </a:lnSpc>
              <a:spcBef>
                <a:spcPts val="0"/>
              </a:spcBef>
              <a:buNone/>
              <a:defRPr sz="3200" baseline="0">
                <a:latin typeface="+mn-lt"/>
              </a:defRPr>
            </a:lvl1pPr>
          </a:lstStyle>
          <a:p>
            <a:pPr lvl="0"/>
            <a:r>
              <a:rPr lang="en-US" dirty="0"/>
              <a:t>March</a:t>
            </a:r>
            <a:endParaRPr lang="uk-UA" dirty="0"/>
          </a:p>
        </p:txBody>
      </p:sp>
      <p:sp>
        <p:nvSpPr>
          <p:cNvPr id="10" name="Text Placeholder 3"/>
          <p:cNvSpPr>
            <a:spLocks noGrp="1"/>
          </p:cNvSpPr>
          <p:nvPr>
            <p:ph type="body" sz="quarter" idx="29" hasCustomPrompt="1"/>
          </p:nvPr>
        </p:nvSpPr>
        <p:spPr>
          <a:xfrm>
            <a:off x="5218690" y="6911760"/>
            <a:ext cx="2184460" cy="2184460"/>
          </a:xfrm>
          <a:prstGeom prst="roundRect">
            <a:avLst/>
          </a:prstGeom>
          <a:ln w="127000">
            <a:solidFill>
              <a:schemeClr val="accent1"/>
            </a:solidFill>
          </a:ln>
        </p:spPr>
        <p:txBody>
          <a:bodyPr tIns="90000" bIns="0" anchor="t" anchorCtr="0">
            <a:normAutofit/>
          </a:bodyPr>
          <a:lstStyle>
            <a:lvl1pPr marL="0" indent="0" algn="ctr">
              <a:lnSpc>
                <a:spcPct val="100000"/>
              </a:lnSpc>
              <a:spcBef>
                <a:spcPts val="0"/>
              </a:spcBef>
              <a:buNone/>
              <a:defRPr sz="8000" b="1">
                <a:solidFill>
                  <a:schemeClr val="tx1"/>
                </a:solidFill>
                <a:latin typeface="+mn-lt"/>
              </a:defRPr>
            </a:lvl1pPr>
          </a:lstStyle>
          <a:p>
            <a:pPr lvl="0"/>
            <a:r>
              <a:rPr lang="en-US" dirty="0"/>
              <a:t>13</a:t>
            </a:r>
            <a:endParaRPr lang="ru-RU" dirty="0"/>
          </a:p>
        </p:txBody>
      </p:sp>
      <p:sp>
        <p:nvSpPr>
          <p:cNvPr id="11" name="Text Placeholder 20"/>
          <p:cNvSpPr>
            <a:spLocks noGrp="1"/>
          </p:cNvSpPr>
          <p:nvPr>
            <p:ph type="body" sz="quarter" idx="30" hasCustomPrompt="1"/>
          </p:nvPr>
        </p:nvSpPr>
        <p:spPr>
          <a:xfrm>
            <a:off x="5220333" y="8240423"/>
            <a:ext cx="2182817" cy="492443"/>
          </a:xfrm>
          <a:prstGeom prst="rect">
            <a:avLst/>
          </a:prstGeom>
        </p:spPr>
        <p:txBody>
          <a:bodyPr wrap="square" lIns="0" tIns="0" rIns="0" bIns="0">
            <a:spAutoFit/>
          </a:bodyPr>
          <a:lstStyle>
            <a:lvl1pPr marL="0" indent="0" algn="ctr">
              <a:lnSpc>
                <a:spcPct val="100000"/>
              </a:lnSpc>
              <a:spcBef>
                <a:spcPts val="0"/>
              </a:spcBef>
              <a:buNone/>
              <a:defRPr sz="3200" baseline="0">
                <a:latin typeface="+mn-lt"/>
              </a:defRPr>
            </a:lvl1pPr>
          </a:lstStyle>
          <a:p>
            <a:pPr lvl="0"/>
            <a:r>
              <a:rPr lang="en-US" dirty="0"/>
              <a:t>March</a:t>
            </a:r>
            <a:endParaRPr lang="uk-UA" dirty="0"/>
          </a:p>
        </p:txBody>
      </p:sp>
      <p:sp>
        <p:nvSpPr>
          <p:cNvPr id="12" name="Text Placeholder 3"/>
          <p:cNvSpPr>
            <a:spLocks noGrp="1"/>
          </p:cNvSpPr>
          <p:nvPr>
            <p:ph type="body" sz="quarter" idx="31" hasCustomPrompt="1"/>
          </p:nvPr>
        </p:nvSpPr>
        <p:spPr>
          <a:xfrm>
            <a:off x="5218690" y="9540514"/>
            <a:ext cx="2184460" cy="2184460"/>
          </a:xfrm>
          <a:prstGeom prst="roundRect">
            <a:avLst/>
          </a:prstGeom>
          <a:ln w="127000">
            <a:solidFill>
              <a:schemeClr val="accent1"/>
            </a:solidFill>
          </a:ln>
        </p:spPr>
        <p:txBody>
          <a:bodyPr tIns="90000" bIns="0" anchor="t" anchorCtr="0">
            <a:normAutofit/>
          </a:bodyPr>
          <a:lstStyle>
            <a:lvl1pPr marL="0" indent="0" algn="ctr">
              <a:lnSpc>
                <a:spcPct val="100000"/>
              </a:lnSpc>
              <a:spcBef>
                <a:spcPts val="0"/>
              </a:spcBef>
              <a:buNone/>
              <a:defRPr sz="8000" b="1">
                <a:solidFill>
                  <a:schemeClr val="tx1"/>
                </a:solidFill>
                <a:latin typeface="+mn-lt"/>
              </a:defRPr>
            </a:lvl1pPr>
          </a:lstStyle>
          <a:p>
            <a:pPr lvl="0"/>
            <a:r>
              <a:rPr lang="en-US" dirty="0"/>
              <a:t>14</a:t>
            </a:r>
            <a:endParaRPr lang="ru-RU" dirty="0"/>
          </a:p>
        </p:txBody>
      </p:sp>
      <p:sp>
        <p:nvSpPr>
          <p:cNvPr id="13" name="Text Placeholder 20"/>
          <p:cNvSpPr>
            <a:spLocks noGrp="1"/>
          </p:cNvSpPr>
          <p:nvPr>
            <p:ph type="body" sz="quarter" idx="32" hasCustomPrompt="1"/>
          </p:nvPr>
        </p:nvSpPr>
        <p:spPr>
          <a:xfrm>
            <a:off x="5220333" y="10869177"/>
            <a:ext cx="2182817" cy="492443"/>
          </a:xfrm>
          <a:prstGeom prst="rect">
            <a:avLst/>
          </a:prstGeom>
        </p:spPr>
        <p:txBody>
          <a:bodyPr wrap="square" lIns="0" tIns="0" rIns="0" bIns="0">
            <a:spAutoFit/>
          </a:bodyPr>
          <a:lstStyle>
            <a:lvl1pPr marL="0" indent="0" algn="ctr">
              <a:lnSpc>
                <a:spcPct val="100000"/>
              </a:lnSpc>
              <a:spcBef>
                <a:spcPts val="0"/>
              </a:spcBef>
              <a:buNone/>
              <a:defRPr sz="3200" baseline="0">
                <a:latin typeface="+mn-lt"/>
              </a:defRPr>
            </a:lvl1pPr>
          </a:lstStyle>
          <a:p>
            <a:pPr lvl="0"/>
            <a:r>
              <a:rPr lang="en-US" dirty="0"/>
              <a:t>March</a:t>
            </a:r>
            <a:endParaRPr lang="uk-UA" dirty="0"/>
          </a:p>
        </p:txBody>
      </p:sp>
    </p:spTree>
    <p:extLst>
      <p:ext uri="{BB962C8B-B14F-4D97-AF65-F5344CB8AC3E}">
        <p14:creationId xmlns:p14="http://schemas.microsoft.com/office/powerpoint/2010/main" val="4944631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meline with image">
    <p:spTree>
      <p:nvGrpSpPr>
        <p:cNvPr id="1" name=""/>
        <p:cNvGrpSpPr/>
        <p:nvPr/>
      </p:nvGrpSpPr>
      <p:grpSpPr>
        <a:xfrm>
          <a:off x="0" y="0"/>
          <a:ext cx="0" cy="0"/>
          <a:chOff x="0" y="0"/>
          <a:chExt cx="0" cy="0"/>
        </a:xfrm>
      </p:grpSpPr>
      <p:sp>
        <p:nvSpPr>
          <p:cNvPr id="19" name="Picture Placeholder 18"/>
          <p:cNvSpPr>
            <a:spLocks noGrp="1"/>
          </p:cNvSpPr>
          <p:nvPr>
            <p:ph type="pic" sz="quarter" idx="33"/>
          </p:nvPr>
        </p:nvSpPr>
        <p:spPr>
          <a:xfrm>
            <a:off x="14763749" y="0"/>
            <a:ext cx="9618663" cy="13716000"/>
          </a:xfrm>
          <a:custGeom>
            <a:avLst/>
            <a:gdLst>
              <a:gd name="connsiteX0" fmla="*/ 0 w 9618663"/>
              <a:gd name="connsiteY0" fmla="*/ 0 h 13716000"/>
              <a:gd name="connsiteX1" fmla="*/ 9618663 w 9618663"/>
              <a:gd name="connsiteY1" fmla="*/ 0 h 13716000"/>
              <a:gd name="connsiteX2" fmla="*/ 9618663 w 9618663"/>
              <a:gd name="connsiteY2" fmla="*/ 11355800 h 13716000"/>
              <a:gd name="connsiteX3" fmla="*/ 9618663 w 9618663"/>
              <a:gd name="connsiteY3" fmla="*/ 11982450 h 13716000"/>
              <a:gd name="connsiteX4" fmla="*/ 9618663 w 9618663"/>
              <a:gd name="connsiteY4" fmla="*/ 13716000 h 13716000"/>
              <a:gd name="connsiteX5" fmla="*/ 2514599 w 9618663"/>
              <a:gd name="connsiteY5" fmla="*/ 13716000 h 13716000"/>
              <a:gd name="connsiteX6" fmla="*/ 2514599 w 9618663"/>
              <a:gd name="connsiteY6" fmla="*/ 11982450 h 13716000"/>
              <a:gd name="connsiteX7" fmla="*/ 0 w 9618663"/>
              <a:gd name="connsiteY7" fmla="*/ 1198245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18663" h="13716000">
                <a:moveTo>
                  <a:pt x="0" y="0"/>
                </a:moveTo>
                <a:lnTo>
                  <a:pt x="9618663" y="0"/>
                </a:lnTo>
                <a:lnTo>
                  <a:pt x="9618663" y="11355800"/>
                </a:lnTo>
                <a:lnTo>
                  <a:pt x="9618663" y="11982450"/>
                </a:lnTo>
                <a:lnTo>
                  <a:pt x="9618663" y="13716000"/>
                </a:lnTo>
                <a:lnTo>
                  <a:pt x="2514599" y="13716000"/>
                </a:lnTo>
                <a:lnTo>
                  <a:pt x="2514599" y="11982450"/>
                </a:lnTo>
                <a:lnTo>
                  <a:pt x="0" y="11982450"/>
                </a:lnTo>
                <a:close/>
              </a:path>
            </a:pathLst>
          </a:custGeom>
          <a:pattFill prst="lgCheck">
            <a:fgClr>
              <a:schemeClr val="tx1"/>
            </a:fgClr>
            <a:bgClr>
              <a:schemeClr val="tx1">
                <a:lumMod val="85000"/>
              </a:schemeClr>
            </a:bgClr>
          </a:pattFill>
        </p:spPr>
        <p:txBody>
          <a:bodyPr wrap="square" anchor="ctr">
            <a:noAutofit/>
          </a:bodyPr>
          <a:lstStyle>
            <a:lvl1pPr marL="0" indent="0" algn="ctr">
              <a:buFont typeface="Arial" panose="020B0604020202020204" pitchFamily="34" charset="0"/>
              <a:buNone/>
              <a:defRPr sz="2800">
                <a:solidFill>
                  <a:schemeClr val="bg1"/>
                </a:solidFill>
              </a:defRPr>
            </a:lvl1pPr>
          </a:lstStyle>
          <a:p>
            <a:endParaRPr lang="uk-UA"/>
          </a:p>
        </p:txBody>
      </p:sp>
      <p:sp>
        <p:nvSpPr>
          <p:cNvPr id="3" name="Picture Placeholder 2"/>
          <p:cNvSpPr>
            <a:spLocks noGrp="1"/>
          </p:cNvSpPr>
          <p:nvPr>
            <p:ph type="pic" sz="quarter" idx="13"/>
          </p:nvPr>
        </p:nvSpPr>
        <p:spPr>
          <a:xfrm>
            <a:off x="1030288" y="736600"/>
            <a:ext cx="2044800" cy="1623600"/>
          </a:xfrm>
          <a:prstGeom prst="rect">
            <a:avLst/>
          </a:prstGeom>
        </p:spPr>
        <p:txBody>
          <a:bodyPr anchor="ctr"/>
          <a:lstStyle>
            <a:lvl1pPr marL="0" indent="0" algn="ctr">
              <a:buNone/>
              <a:defRPr sz="2800"/>
            </a:lvl1pPr>
          </a:lstStyle>
          <a:p>
            <a:endParaRPr lang="uk-UA"/>
          </a:p>
        </p:txBody>
      </p:sp>
      <p:sp>
        <p:nvSpPr>
          <p:cNvPr id="44" name="Text Placeholder 41"/>
          <p:cNvSpPr>
            <a:spLocks noGrp="1"/>
          </p:cNvSpPr>
          <p:nvPr>
            <p:ph type="body" sz="quarter" idx="17" hasCustomPrompt="1"/>
          </p:nvPr>
        </p:nvSpPr>
        <p:spPr>
          <a:xfrm>
            <a:off x="3549651" y="1434266"/>
            <a:ext cx="10082212" cy="2385268"/>
          </a:xfrm>
          <a:prstGeom prst="rect">
            <a:avLst/>
          </a:prstGeom>
        </p:spPr>
        <p:txBody>
          <a:bodyPr wrap="square" lIns="0" tIns="0" rIns="0" bIns="0">
            <a:spAutoFit/>
          </a:bodyPr>
          <a:lstStyle>
            <a:lvl1pPr marL="0" indent="0">
              <a:lnSpc>
                <a:spcPts val="18600"/>
              </a:lnSpc>
              <a:spcBef>
                <a:spcPts val="0"/>
              </a:spcBef>
              <a:buNone/>
              <a:defRPr sz="17600" b="1" spc="300">
                <a:latin typeface="+mj-lt"/>
              </a:defRPr>
            </a:lvl1pPr>
          </a:lstStyle>
          <a:p>
            <a:pPr lvl="0"/>
            <a:r>
              <a:rPr lang="en-US" dirty="0"/>
              <a:t>Timeline</a:t>
            </a:r>
            <a:endParaRPr lang="uk-UA" dirty="0"/>
          </a:p>
        </p:txBody>
      </p:sp>
      <p:sp>
        <p:nvSpPr>
          <p:cNvPr id="45" name="Text Placeholder 41"/>
          <p:cNvSpPr>
            <a:spLocks noGrp="1"/>
          </p:cNvSpPr>
          <p:nvPr>
            <p:ph type="body" sz="quarter" idx="18" hasCustomPrompt="1"/>
          </p:nvPr>
        </p:nvSpPr>
        <p:spPr>
          <a:xfrm>
            <a:off x="6562149" y="4394198"/>
            <a:ext cx="7069714" cy="1962076"/>
          </a:xfrm>
          <a:prstGeom prst="rect">
            <a:avLst/>
          </a:prstGeom>
        </p:spPr>
        <p:txBody>
          <a:bodyPr wrap="square" lIns="0" tIns="0" rIns="0" bIns="0" anchor="ctr">
            <a:spAutoFit/>
          </a:bodyPr>
          <a:lstStyle>
            <a:lvl1pPr marL="0" indent="0">
              <a:lnSpc>
                <a:spcPts val="5100"/>
              </a:lnSpc>
              <a:spcBef>
                <a:spcPts val="0"/>
              </a:spcBef>
              <a:buNone/>
              <a:defRPr sz="3600"/>
            </a:lvl1pPr>
          </a:lstStyle>
          <a:p>
            <a:pPr lvl="0"/>
            <a:r>
              <a:rPr lang="en-US" dirty="0" err="1"/>
              <a:t>Aperiam</a:t>
            </a:r>
            <a:r>
              <a:rPr lang="en-US" dirty="0"/>
              <a:t> </a:t>
            </a:r>
            <a:r>
              <a:rPr lang="en-US" dirty="0" err="1"/>
              <a:t>volutpat</a:t>
            </a:r>
            <a:r>
              <a:rPr lang="en-US" dirty="0"/>
              <a:t> </a:t>
            </a:r>
            <a:r>
              <a:rPr lang="en-US" dirty="0" err="1"/>
              <a:t>intellegam</a:t>
            </a:r>
            <a:r>
              <a:rPr lang="en-US" dirty="0"/>
              <a:t> </a:t>
            </a:r>
            <a:r>
              <a:rPr lang="en-US" dirty="0" err="1"/>
              <a:t>nec</a:t>
            </a:r>
            <a:r>
              <a:rPr lang="en-US" dirty="0"/>
              <a:t>. </a:t>
            </a:r>
            <a:r>
              <a:rPr lang="en-US" dirty="0" err="1"/>
              <a:t>Iisque</a:t>
            </a:r>
            <a:r>
              <a:rPr lang="en-US" dirty="0"/>
              <a:t> </a:t>
            </a:r>
            <a:r>
              <a:rPr lang="en-US" dirty="0" err="1"/>
              <a:t>dissentiet</a:t>
            </a:r>
            <a:r>
              <a:rPr lang="en-US" dirty="0"/>
              <a:t> pro et. </a:t>
            </a:r>
            <a:r>
              <a:rPr lang="en-US" dirty="0" err="1"/>
              <a:t>Graecis</a:t>
            </a:r>
            <a:r>
              <a:rPr lang="en-US" dirty="0"/>
              <a:t> maiorum </a:t>
            </a:r>
            <a:r>
              <a:rPr lang="en-US" dirty="0" err="1"/>
              <a:t>eu</a:t>
            </a:r>
            <a:r>
              <a:rPr lang="en-US" dirty="0"/>
              <a:t> duo.</a:t>
            </a:r>
          </a:p>
        </p:txBody>
      </p:sp>
      <p:sp>
        <p:nvSpPr>
          <p:cNvPr id="17" name="Slide Number Placeholder 5"/>
          <p:cNvSpPr>
            <a:spLocks noGrp="1"/>
          </p:cNvSpPr>
          <p:nvPr>
            <p:ph type="sldNum" sz="quarter" idx="4"/>
          </p:nvPr>
        </p:nvSpPr>
        <p:spPr>
          <a:xfrm>
            <a:off x="1030288" y="12249150"/>
            <a:ext cx="866245" cy="730250"/>
          </a:xfrm>
          <a:prstGeom prst="rect">
            <a:avLst/>
          </a:prstGeom>
        </p:spPr>
        <p:txBody>
          <a:bodyPr vert="horz" wrap="none" lIns="0" tIns="0" rIns="0" bIns="0" rtlCol="0" anchor="ctr"/>
          <a:lstStyle>
            <a:lvl1pPr algn="ctr">
              <a:defRPr sz="3600">
                <a:solidFill>
                  <a:schemeClr val="tx1">
                    <a:tint val="75000"/>
                  </a:schemeClr>
                </a:solidFill>
              </a:defRPr>
            </a:lvl1pPr>
          </a:lstStyle>
          <a:p>
            <a:fld id="{1CBEB304-04D3-4FB0-B997-B167F10645C8}" type="slidenum">
              <a:rPr lang="uk-UA" smtClean="0"/>
              <a:pPr/>
              <a:t>‹#›</a:t>
            </a:fld>
            <a:endParaRPr lang="uk-UA" dirty="0"/>
          </a:p>
        </p:txBody>
      </p:sp>
      <p:sp>
        <p:nvSpPr>
          <p:cNvPr id="15" name="Text Placeholder 41"/>
          <p:cNvSpPr>
            <a:spLocks noGrp="1"/>
          </p:cNvSpPr>
          <p:nvPr>
            <p:ph type="body" sz="quarter" idx="21" hasCustomPrompt="1"/>
          </p:nvPr>
        </p:nvSpPr>
        <p:spPr>
          <a:xfrm>
            <a:off x="6562149" y="7022952"/>
            <a:ext cx="7069714" cy="1962076"/>
          </a:xfrm>
          <a:prstGeom prst="rect">
            <a:avLst/>
          </a:prstGeom>
        </p:spPr>
        <p:txBody>
          <a:bodyPr wrap="square" lIns="0" tIns="0" rIns="0" bIns="0" anchor="ctr">
            <a:spAutoFit/>
          </a:bodyPr>
          <a:lstStyle>
            <a:lvl1pPr marL="0" indent="0">
              <a:lnSpc>
                <a:spcPts val="5100"/>
              </a:lnSpc>
              <a:spcBef>
                <a:spcPts val="0"/>
              </a:spcBef>
              <a:buNone/>
              <a:defRPr sz="3600"/>
            </a:lvl1pPr>
          </a:lstStyle>
          <a:p>
            <a:pPr lvl="0"/>
            <a:r>
              <a:rPr lang="en-US" dirty="0" err="1"/>
              <a:t>Persecuti</a:t>
            </a:r>
            <a:r>
              <a:rPr lang="en-US" dirty="0"/>
              <a:t>, sit at alia </a:t>
            </a:r>
            <a:r>
              <a:rPr lang="en-US" dirty="0" err="1"/>
              <a:t>movet</a:t>
            </a:r>
            <a:r>
              <a:rPr lang="en-US" dirty="0"/>
              <a:t> </a:t>
            </a:r>
            <a:r>
              <a:rPr lang="en-US" dirty="0" err="1"/>
              <a:t>plato</a:t>
            </a:r>
            <a:r>
              <a:rPr lang="en-US" dirty="0"/>
              <a:t> </a:t>
            </a:r>
            <a:r>
              <a:rPr lang="en-US" dirty="0" err="1"/>
              <a:t>nem</a:t>
            </a:r>
            <a:r>
              <a:rPr lang="en-US" dirty="0"/>
              <a:t>.</a:t>
            </a:r>
            <a:r>
              <a:rPr lang="uk-UA" dirty="0"/>
              <a:t> </a:t>
            </a:r>
            <a:r>
              <a:rPr lang="en-US" dirty="0" err="1"/>
              <a:t>Velit</a:t>
            </a:r>
            <a:r>
              <a:rPr lang="en-US" dirty="0"/>
              <a:t> </a:t>
            </a:r>
            <a:r>
              <a:rPr lang="en-US" dirty="0" err="1"/>
              <a:t>everti</a:t>
            </a:r>
            <a:r>
              <a:rPr lang="en-US" dirty="0"/>
              <a:t> </a:t>
            </a:r>
            <a:r>
              <a:rPr lang="en-US" dirty="0" err="1"/>
              <a:t>docendi</a:t>
            </a:r>
            <a:r>
              <a:rPr lang="en-US" dirty="0"/>
              <a:t> </a:t>
            </a:r>
            <a:r>
              <a:rPr lang="en-US" dirty="0" err="1"/>
              <a:t>disput</a:t>
            </a:r>
            <a:r>
              <a:rPr lang="en-US" dirty="0"/>
              <a:t> </a:t>
            </a:r>
            <a:r>
              <a:rPr lang="en-US" dirty="0" err="1"/>
              <a:t>ationi</a:t>
            </a:r>
            <a:r>
              <a:rPr lang="en-US" dirty="0"/>
              <a:t> et </a:t>
            </a:r>
            <a:r>
              <a:rPr lang="en-US" dirty="0" err="1"/>
              <a:t>usu</a:t>
            </a:r>
            <a:r>
              <a:rPr lang="en-US" dirty="0"/>
              <a:t>, at </a:t>
            </a:r>
            <a:r>
              <a:rPr lang="en-US" dirty="0" err="1"/>
              <a:t>mel</a:t>
            </a:r>
            <a:r>
              <a:rPr lang="en-US" dirty="0"/>
              <a:t>. </a:t>
            </a:r>
          </a:p>
        </p:txBody>
      </p:sp>
      <p:sp>
        <p:nvSpPr>
          <p:cNvPr id="18" name="Text Placeholder 41"/>
          <p:cNvSpPr>
            <a:spLocks noGrp="1"/>
          </p:cNvSpPr>
          <p:nvPr>
            <p:ph type="body" sz="quarter" idx="23" hasCustomPrompt="1"/>
          </p:nvPr>
        </p:nvSpPr>
        <p:spPr>
          <a:xfrm>
            <a:off x="6562149" y="9651706"/>
            <a:ext cx="7069714" cy="1962076"/>
          </a:xfrm>
          <a:prstGeom prst="rect">
            <a:avLst/>
          </a:prstGeom>
        </p:spPr>
        <p:txBody>
          <a:bodyPr wrap="square" lIns="0" tIns="0" rIns="0" bIns="0" anchor="ctr">
            <a:spAutoFit/>
          </a:bodyPr>
          <a:lstStyle>
            <a:lvl1pPr marL="0" indent="0">
              <a:lnSpc>
                <a:spcPts val="5100"/>
              </a:lnSpc>
              <a:spcBef>
                <a:spcPts val="0"/>
              </a:spcBef>
              <a:buNone/>
              <a:defRPr sz="3600"/>
            </a:lvl1pPr>
          </a:lstStyle>
          <a:p>
            <a:pPr lvl="0"/>
            <a:r>
              <a:rPr lang="en-US" dirty="0"/>
              <a:t>No sea </a:t>
            </a:r>
            <a:r>
              <a:rPr lang="en-US" dirty="0" err="1"/>
              <a:t>quaeque</a:t>
            </a:r>
            <a:r>
              <a:rPr lang="en-US" dirty="0"/>
              <a:t> </a:t>
            </a:r>
            <a:r>
              <a:rPr lang="en-US" dirty="0" err="1"/>
              <a:t>denique</a:t>
            </a:r>
            <a:r>
              <a:rPr lang="en-US" dirty="0"/>
              <a:t>, </a:t>
            </a:r>
            <a:r>
              <a:rPr lang="en-US" dirty="0" err="1"/>
              <a:t>esse</a:t>
            </a:r>
            <a:r>
              <a:rPr lang="en-US" dirty="0"/>
              <a:t> </a:t>
            </a:r>
            <a:r>
              <a:rPr lang="en-US" dirty="0" err="1"/>
              <a:t>discere</a:t>
            </a:r>
            <a:r>
              <a:rPr lang="en-US" dirty="0"/>
              <a:t> </a:t>
            </a:r>
            <a:r>
              <a:rPr lang="en-US" dirty="0" err="1"/>
              <a:t>efficiendi</a:t>
            </a:r>
            <a:r>
              <a:rPr lang="en-US" dirty="0"/>
              <a:t> sit </a:t>
            </a:r>
            <a:r>
              <a:rPr lang="en-US" dirty="0" err="1"/>
              <a:t>ei</a:t>
            </a:r>
            <a:r>
              <a:rPr lang="en-US" dirty="0"/>
              <a:t>. Est no </a:t>
            </a:r>
            <a:r>
              <a:rPr lang="en-US" dirty="0" err="1"/>
              <a:t>nulla</a:t>
            </a:r>
            <a:r>
              <a:rPr lang="en-US" dirty="0"/>
              <a:t> </a:t>
            </a:r>
            <a:r>
              <a:rPr lang="en-US" dirty="0" err="1"/>
              <a:t>iisque</a:t>
            </a:r>
            <a:r>
              <a:rPr lang="en-US" dirty="0"/>
              <a:t> </a:t>
            </a:r>
            <a:r>
              <a:rPr lang="en-US" dirty="0" err="1"/>
              <a:t>pri</a:t>
            </a:r>
            <a:r>
              <a:rPr lang="en-US" dirty="0"/>
              <a:t> ad.</a:t>
            </a:r>
          </a:p>
        </p:txBody>
      </p:sp>
      <p:sp>
        <p:nvSpPr>
          <p:cNvPr id="8" name="Text Placeholder 3"/>
          <p:cNvSpPr>
            <a:spLocks noGrp="1"/>
          </p:cNvSpPr>
          <p:nvPr>
            <p:ph type="body" sz="quarter" idx="27" hasCustomPrompt="1"/>
          </p:nvPr>
        </p:nvSpPr>
        <p:spPr>
          <a:xfrm>
            <a:off x="3549651" y="4283006"/>
            <a:ext cx="2184460" cy="2184460"/>
          </a:xfrm>
          <a:prstGeom prst="roundRect">
            <a:avLst/>
          </a:prstGeom>
          <a:ln w="127000">
            <a:solidFill>
              <a:schemeClr val="accent1"/>
            </a:solidFill>
          </a:ln>
        </p:spPr>
        <p:txBody>
          <a:bodyPr tIns="90000" bIns="0" anchor="t" anchorCtr="0">
            <a:normAutofit/>
          </a:bodyPr>
          <a:lstStyle>
            <a:lvl1pPr marL="0" indent="0" algn="ctr">
              <a:lnSpc>
                <a:spcPct val="100000"/>
              </a:lnSpc>
              <a:spcBef>
                <a:spcPts val="0"/>
              </a:spcBef>
              <a:buNone/>
              <a:defRPr sz="8000" b="1">
                <a:solidFill>
                  <a:schemeClr val="tx1"/>
                </a:solidFill>
                <a:latin typeface="+mn-lt"/>
              </a:defRPr>
            </a:lvl1pPr>
          </a:lstStyle>
          <a:p>
            <a:pPr lvl="0"/>
            <a:r>
              <a:rPr lang="en-US" dirty="0"/>
              <a:t>1</a:t>
            </a:r>
            <a:r>
              <a:rPr lang="uk-UA" dirty="0"/>
              <a:t>2</a:t>
            </a:r>
            <a:endParaRPr lang="ru-RU" dirty="0"/>
          </a:p>
        </p:txBody>
      </p:sp>
      <p:sp>
        <p:nvSpPr>
          <p:cNvPr id="9" name="Text Placeholder 20"/>
          <p:cNvSpPr>
            <a:spLocks noGrp="1"/>
          </p:cNvSpPr>
          <p:nvPr>
            <p:ph type="body" sz="quarter" idx="28" hasCustomPrompt="1"/>
          </p:nvPr>
        </p:nvSpPr>
        <p:spPr>
          <a:xfrm>
            <a:off x="3551294" y="5611669"/>
            <a:ext cx="2182817" cy="492443"/>
          </a:xfrm>
          <a:prstGeom prst="rect">
            <a:avLst/>
          </a:prstGeom>
        </p:spPr>
        <p:txBody>
          <a:bodyPr wrap="square" lIns="0" tIns="0" rIns="0" bIns="0">
            <a:spAutoFit/>
          </a:bodyPr>
          <a:lstStyle>
            <a:lvl1pPr marL="0" indent="0" algn="ctr">
              <a:lnSpc>
                <a:spcPct val="100000"/>
              </a:lnSpc>
              <a:spcBef>
                <a:spcPts val="0"/>
              </a:spcBef>
              <a:buNone/>
              <a:defRPr sz="3200" baseline="0">
                <a:latin typeface="+mn-lt"/>
              </a:defRPr>
            </a:lvl1pPr>
          </a:lstStyle>
          <a:p>
            <a:pPr lvl="0"/>
            <a:r>
              <a:rPr lang="en-US" dirty="0"/>
              <a:t>March</a:t>
            </a:r>
            <a:endParaRPr lang="uk-UA" dirty="0"/>
          </a:p>
        </p:txBody>
      </p:sp>
      <p:sp>
        <p:nvSpPr>
          <p:cNvPr id="10" name="Text Placeholder 3"/>
          <p:cNvSpPr>
            <a:spLocks noGrp="1"/>
          </p:cNvSpPr>
          <p:nvPr>
            <p:ph type="body" sz="quarter" idx="29" hasCustomPrompt="1"/>
          </p:nvPr>
        </p:nvSpPr>
        <p:spPr>
          <a:xfrm>
            <a:off x="3549651" y="6911760"/>
            <a:ext cx="2184460" cy="2184460"/>
          </a:xfrm>
          <a:prstGeom prst="roundRect">
            <a:avLst/>
          </a:prstGeom>
          <a:ln w="127000">
            <a:solidFill>
              <a:schemeClr val="accent1"/>
            </a:solidFill>
          </a:ln>
        </p:spPr>
        <p:txBody>
          <a:bodyPr tIns="90000" bIns="0" anchor="t" anchorCtr="0">
            <a:normAutofit/>
          </a:bodyPr>
          <a:lstStyle>
            <a:lvl1pPr marL="0" indent="0" algn="ctr">
              <a:lnSpc>
                <a:spcPct val="100000"/>
              </a:lnSpc>
              <a:spcBef>
                <a:spcPts val="0"/>
              </a:spcBef>
              <a:buNone/>
              <a:defRPr sz="8000" b="1">
                <a:solidFill>
                  <a:schemeClr val="tx1"/>
                </a:solidFill>
                <a:latin typeface="+mn-lt"/>
              </a:defRPr>
            </a:lvl1pPr>
          </a:lstStyle>
          <a:p>
            <a:pPr lvl="0"/>
            <a:r>
              <a:rPr lang="en-US" dirty="0"/>
              <a:t>13</a:t>
            </a:r>
            <a:endParaRPr lang="ru-RU" dirty="0"/>
          </a:p>
        </p:txBody>
      </p:sp>
      <p:sp>
        <p:nvSpPr>
          <p:cNvPr id="11" name="Text Placeholder 20"/>
          <p:cNvSpPr>
            <a:spLocks noGrp="1"/>
          </p:cNvSpPr>
          <p:nvPr>
            <p:ph type="body" sz="quarter" idx="30" hasCustomPrompt="1"/>
          </p:nvPr>
        </p:nvSpPr>
        <p:spPr>
          <a:xfrm>
            <a:off x="3551294" y="8240423"/>
            <a:ext cx="2182817" cy="492443"/>
          </a:xfrm>
          <a:prstGeom prst="rect">
            <a:avLst/>
          </a:prstGeom>
        </p:spPr>
        <p:txBody>
          <a:bodyPr wrap="square" lIns="0" tIns="0" rIns="0" bIns="0">
            <a:spAutoFit/>
          </a:bodyPr>
          <a:lstStyle>
            <a:lvl1pPr marL="0" indent="0" algn="ctr">
              <a:lnSpc>
                <a:spcPct val="100000"/>
              </a:lnSpc>
              <a:spcBef>
                <a:spcPts val="0"/>
              </a:spcBef>
              <a:buNone/>
              <a:defRPr sz="3200" baseline="0">
                <a:latin typeface="+mn-lt"/>
              </a:defRPr>
            </a:lvl1pPr>
          </a:lstStyle>
          <a:p>
            <a:pPr lvl="0"/>
            <a:r>
              <a:rPr lang="en-US" dirty="0"/>
              <a:t>March</a:t>
            </a:r>
            <a:endParaRPr lang="uk-UA" dirty="0"/>
          </a:p>
        </p:txBody>
      </p:sp>
      <p:sp>
        <p:nvSpPr>
          <p:cNvPr id="12" name="Text Placeholder 3"/>
          <p:cNvSpPr>
            <a:spLocks noGrp="1"/>
          </p:cNvSpPr>
          <p:nvPr>
            <p:ph type="body" sz="quarter" idx="31" hasCustomPrompt="1"/>
          </p:nvPr>
        </p:nvSpPr>
        <p:spPr>
          <a:xfrm>
            <a:off x="3549651" y="9540514"/>
            <a:ext cx="2184460" cy="2184460"/>
          </a:xfrm>
          <a:prstGeom prst="roundRect">
            <a:avLst/>
          </a:prstGeom>
          <a:ln w="127000">
            <a:solidFill>
              <a:schemeClr val="accent1"/>
            </a:solidFill>
          </a:ln>
        </p:spPr>
        <p:txBody>
          <a:bodyPr tIns="90000" bIns="0" anchor="t" anchorCtr="0">
            <a:normAutofit/>
          </a:bodyPr>
          <a:lstStyle>
            <a:lvl1pPr marL="0" indent="0" algn="ctr">
              <a:lnSpc>
                <a:spcPct val="100000"/>
              </a:lnSpc>
              <a:spcBef>
                <a:spcPts val="0"/>
              </a:spcBef>
              <a:buNone/>
              <a:defRPr sz="8000" b="1">
                <a:solidFill>
                  <a:schemeClr val="tx1"/>
                </a:solidFill>
                <a:latin typeface="+mn-lt"/>
              </a:defRPr>
            </a:lvl1pPr>
          </a:lstStyle>
          <a:p>
            <a:pPr lvl="0"/>
            <a:r>
              <a:rPr lang="en-US" dirty="0"/>
              <a:t>14</a:t>
            </a:r>
            <a:endParaRPr lang="ru-RU" dirty="0"/>
          </a:p>
        </p:txBody>
      </p:sp>
      <p:sp>
        <p:nvSpPr>
          <p:cNvPr id="13" name="Text Placeholder 20"/>
          <p:cNvSpPr>
            <a:spLocks noGrp="1"/>
          </p:cNvSpPr>
          <p:nvPr>
            <p:ph type="body" sz="quarter" idx="32" hasCustomPrompt="1"/>
          </p:nvPr>
        </p:nvSpPr>
        <p:spPr>
          <a:xfrm>
            <a:off x="3551294" y="10869177"/>
            <a:ext cx="2182817" cy="492443"/>
          </a:xfrm>
          <a:prstGeom prst="rect">
            <a:avLst/>
          </a:prstGeom>
        </p:spPr>
        <p:txBody>
          <a:bodyPr wrap="square" lIns="0" tIns="0" rIns="0" bIns="0">
            <a:spAutoFit/>
          </a:bodyPr>
          <a:lstStyle>
            <a:lvl1pPr marL="0" indent="0" algn="ctr">
              <a:lnSpc>
                <a:spcPct val="100000"/>
              </a:lnSpc>
              <a:spcBef>
                <a:spcPts val="0"/>
              </a:spcBef>
              <a:buNone/>
              <a:defRPr sz="3200" baseline="0">
                <a:latin typeface="+mn-lt"/>
              </a:defRPr>
            </a:lvl1pPr>
          </a:lstStyle>
          <a:p>
            <a:pPr lvl="0"/>
            <a:r>
              <a:rPr lang="en-US" dirty="0"/>
              <a:t>March</a:t>
            </a:r>
            <a:endParaRPr lang="uk-UA" dirty="0"/>
          </a:p>
        </p:txBody>
      </p:sp>
    </p:spTree>
    <p:extLst>
      <p:ext uri="{BB962C8B-B14F-4D97-AF65-F5344CB8AC3E}">
        <p14:creationId xmlns:p14="http://schemas.microsoft.com/office/powerpoint/2010/main" val="37990038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orizontal timeline">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1030288" y="736600"/>
            <a:ext cx="2044800" cy="1623600"/>
          </a:xfrm>
          <a:prstGeom prst="rect">
            <a:avLst/>
          </a:prstGeom>
        </p:spPr>
        <p:txBody>
          <a:bodyPr anchor="ctr"/>
          <a:lstStyle>
            <a:lvl1pPr marL="0" indent="0" algn="ctr">
              <a:buNone/>
              <a:defRPr sz="2800"/>
            </a:lvl1pPr>
          </a:lstStyle>
          <a:p>
            <a:endParaRPr lang="uk-UA"/>
          </a:p>
        </p:txBody>
      </p:sp>
      <p:sp>
        <p:nvSpPr>
          <p:cNvPr id="44" name="Text Placeholder 41"/>
          <p:cNvSpPr>
            <a:spLocks noGrp="1"/>
          </p:cNvSpPr>
          <p:nvPr>
            <p:ph type="body" sz="quarter" idx="17" hasCustomPrompt="1"/>
          </p:nvPr>
        </p:nvSpPr>
        <p:spPr>
          <a:xfrm>
            <a:off x="3549651" y="1434266"/>
            <a:ext cx="17282320" cy="2385268"/>
          </a:xfrm>
          <a:prstGeom prst="rect">
            <a:avLst/>
          </a:prstGeom>
        </p:spPr>
        <p:txBody>
          <a:bodyPr wrap="square" lIns="0" tIns="0" rIns="0" bIns="0">
            <a:spAutoFit/>
          </a:bodyPr>
          <a:lstStyle>
            <a:lvl1pPr marL="0" indent="0">
              <a:lnSpc>
                <a:spcPts val="18600"/>
              </a:lnSpc>
              <a:spcBef>
                <a:spcPts val="0"/>
              </a:spcBef>
              <a:buNone/>
              <a:defRPr sz="17600" b="1" spc="300">
                <a:latin typeface="+mj-lt"/>
              </a:defRPr>
            </a:lvl1pPr>
          </a:lstStyle>
          <a:p>
            <a:pPr lvl="0"/>
            <a:r>
              <a:rPr lang="en-US" dirty="0"/>
              <a:t>Time scale</a:t>
            </a:r>
            <a:endParaRPr lang="uk-UA" dirty="0"/>
          </a:p>
        </p:txBody>
      </p:sp>
      <p:sp>
        <p:nvSpPr>
          <p:cNvPr id="45" name="Text Placeholder 41"/>
          <p:cNvSpPr>
            <a:spLocks noGrp="1"/>
          </p:cNvSpPr>
          <p:nvPr>
            <p:ph type="body" sz="quarter" idx="18" hasCustomPrompt="1"/>
          </p:nvPr>
        </p:nvSpPr>
        <p:spPr>
          <a:xfrm>
            <a:off x="3549651" y="6887842"/>
            <a:ext cx="5041900" cy="3924151"/>
          </a:xfrm>
          <a:prstGeom prst="rect">
            <a:avLst/>
          </a:prstGeom>
        </p:spPr>
        <p:txBody>
          <a:bodyPr wrap="square" lIns="0" tIns="0" rIns="0" bIns="0" anchor="t">
            <a:spAutoFit/>
          </a:bodyPr>
          <a:lstStyle>
            <a:lvl1pPr marL="0" indent="0">
              <a:lnSpc>
                <a:spcPts val="5100"/>
              </a:lnSpc>
              <a:spcBef>
                <a:spcPts val="0"/>
              </a:spcBef>
              <a:buNone/>
              <a:defRPr sz="3600"/>
            </a:lvl1pPr>
          </a:lstStyle>
          <a:p>
            <a:pPr lvl="0"/>
            <a:r>
              <a:rPr lang="en-US" dirty="0"/>
              <a:t>Lorem ipsum </a:t>
            </a:r>
            <a:r>
              <a:rPr lang="en-US" dirty="0" err="1"/>
              <a:t>dolomit</a:t>
            </a:r>
            <a:r>
              <a:rPr lang="en-US" dirty="0"/>
              <a:t> </a:t>
            </a:r>
            <a:r>
              <a:rPr lang="en-US" dirty="0" err="1"/>
              <a:t>sitmet</a:t>
            </a:r>
            <a:r>
              <a:rPr lang="en-US" dirty="0"/>
              <a:t>, </a:t>
            </a:r>
            <a:r>
              <a:rPr lang="en-US" dirty="0" err="1"/>
              <a:t>conse</a:t>
            </a:r>
            <a:r>
              <a:rPr lang="en-US" dirty="0"/>
              <a:t> </a:t>
            </a:r>
            <a:r>
              <a:rPr lang="en-US" dirty="0" err="1"/>
              <a:t>tetur</a:t>
            </a:r>
            <a:r>
              <a:rPr lang="en-US" dirty="0"/>
              <a:t> ad </a:t>
            </a:r>
            <a:r>
              <a:rPr lang="en-US" dirty="0" err="1"/>
              <a:t>pis</a:t>
            </a:r>
            <a:r>
              <a:rPr lang="en-US" dirty="0"/>
              <a:t> </a:t>
            </a:r>
            <a:r>
              <a:rPr lang="en-US" dirty="0" err="1"/>
              <a:t>cing</a:t>
            </a:r>
            <a:r>
              <a:rPr lang="en-US" dirty="0"/>
              <a:t> </a:t>
            </a:r>
            <a:r>
              <a:rPr lang="en-US" dirty="0" err="1"/>
              <a:t>elit</a:t>
            </a:r>
            <a:r>
              <a:rPr lang="en-US" dirty="0"/>
              <a:t>. </a:t>
            </a:r>
            <a:r>
              <a:rPr lang="en-US" dirty="0" err="1"/>
              <a:t>Praesent</a:t>
            </a:r>
            <a:r>
              <a:rPr lang="en-US" dirty="0"/>
              <a:t> um et </a:t>
            </a:r>
            <a:r>
              <a:rPr lang="en-US" dirty="0" err="1"/>
              <a:t>varius</a:t>
            </a:r>
            <a:r>
              <a:rPr lang="en-US" dirty="0"/>
              <a:t> </a:t>
            </a:r>
            <a:r>
              <a:rPr lang="en-US" dirty="0" err="1"/>
              <a:t>consece</a:t>
            </a:r>
            <a:r>
              <a:rPr lang="en-US" dirty="0"/>
              <a:t> </a:t>
            </a:r>
            <a:r>
              <a:rPr lang="en-US" dirty="0" err="1"/>
              <a:t>tetur</a:t>
            </a:r>
            <a:r>
              <a:rPr lang="en-US" dirty="0"/>
              <a:t> </a:t>
            </a:r>
            <a:r>
              <a:rPr lang="en-US" dirty="0" err="1"/>
              <a:t>tuer</a:t>
            </a:r>
            <a:r>
              <a:rPr lang="en-US" dirty="0"/>
              <a:t> </a:t>
            </a:r>
            <a:r>
              <a:rPr lang="en-US" dirty="0" err="1"/>
              <a:t>adip</a:t>
            </a:r>
            <a:r>
              <a:rPr lang="en-US" dirty="0"/>
              <a:t> </a:t>
            </a:r>
            <a:r>
              <a:rPr lang="en-US" dirty="0" err="1"/>
              <a:t>cing</a:t>
            </a:r>
            <a:r>
              <a:rPr lang="en-US" dirty="0"/>
              <a:t> sit met, </a:t>
            </a:r>
            <a:r>
              <a:rPr lang="en-US" dirty="0" err="1"/>
              <a:t>conse</a:t>
            </a:r>
            <a:r>
              <a:rPr lang="en-US" dirty="0"/>
              <a:t> </a:t>
            </a:r>
            <a:r>
              <a:rPr lang="en-US" dirty="0" err="1"/>
              <a:t>tetur</a:t>
            </a:r>
            <a:r>
              <a:rPr lang="en-US" dirty="0"/>
              <a:t> ad.</a:t>
            </a:r>
          </a:p>
        </p:txBody>
      </p:sp>
      <p:sp>
        <p:nvSpPr>
          <p:cNvPr id="17" name="Slide Number Placeholder 5"/>
          <p:cNvSpPr>
            <a:spLocks noGrp="1"/>
          </p:cNvSpPr>
          <p:nvPr>
            <p:ph type="sldNum" sz="quarter" idx="4"/>
          </p:nvPr>
        </p:nvSpPr>
        <p:spPr>
          <a:xfrm>
            <a:off x="1030288" y="12249150"/>
            <a:ext cx="866245" cy="730250"/>
          </a:xfrm>
          <a:prstGeom prst="rect">
            <a:avLst/>
          </a:prstGeom>
        </p:spPr>
        <p:txBody>
          <a:bodyPr vert="horz" wrap="none" lIns="0" tIns="0" rIns="0" bIns="0" rtlCol="0" anchor="ctr"/>
          <a:lstStyle>
            <a:lvl1pPr algn="ctr">
              <a:defRPr sz="3600">
                <a:solidFill>
                  <a:schemeClr val="tx1">
                    <a:tint val="75000"/>
                  </a:schemeClr>
                </a:solidFill>
              </a:defRPr>
            </a:lvl1pPr>
          </a:lstStyle>
          <a:p>
            <a:fld id="{1CBEB304-04D3-4FB0-B997-B167F10645C8}" type="slidenum">
              <a:rPr lang="uk-UA" smtClean="0"/>
              <a:pPr/>
              <a:t>‹#›</a:t>
            </a:fld>
            <a:endParaRPr lang="uk-UA" dirty="0"/>
          </a:p>
        </p:txBody>
      </p:sp>
      <p:sp>
        <p:nvSpPr>
          <p:cNvPr id="8" name="Text Placeholder 3"/>
          <p:cNvSpPr>
            <a:spLocks noGrp="1"/>
          </p:cNvSpPr>
          <p:nvPr>
            <p:ph type="body" sz="quarter" idx="27" hasCustomPrompt="1"/>
          </p:nvPr>
        </p:nvSpPr>
        <p:spPr>
          <a:xfrm>
            <a:off x="4978371" y="4283006"/>
            <a:ext cx="2184460" cy="2184460"/>
          </a:xfrm>
          <a:prstGeom prst="roundRect">
            <a:avLst/>
          </a:prstGeom>
          <a:ln w="127000">
            <a:solidFill>
              <a:schemeClr val="accent1"/>
            </a:solidFill>
          </a:ln>
        </p:spPr>
        <p:txBody>
          <a:bodyPr tIns="90000" bIns="0" anchor="t" anchorCtr="0">
            <a:normAutofit/>
          </a:bodyPr>
          <a:lstStyle>
            <a:lvl1pPr marL="0" indent="0" algn="ctr">
              <a:lnSpc>
                <a:spcPct val="100000"/>
              </a:lnSpc>
              <a:spcBef>
                <a:spcPts val="0"/>
              </a:spcBef>
              <a:buNone/>
              <a:defRPr sz="8000" b="1">
                <a:solidFill>
                  <a:schemeClr val="tx1"/>
                </a:solidFill>
                <a:latin typeface="+mn-lt"/>
              </a:defRPr>
            </a:lvl1pPr>
          </a:lstStyle>
          <a:p>
            <a:pPr lvl="0"/>
            <a:r>
              <a:rPr lang="en-US" dirty="0"/>
              <a:t>1</a:t>
            </a:r>
            <a:r>
              <a:rPr lang="uk-UA" dirty="0"/>
              <a:t>2</a:t>
            </a:r>
            <a:endParaRPr lang="ru-RU" dirty="0"/>
          </a:p>
        </p:txBody>
      </p:sp>
      <p:sp>
        <p:nvSpPr>
          <p:cNvPr id="9" name="Text Placeholder 20"/>
          <p:cNvSpPr>
            <a:spLocks noGrp="1"/>
          </p:cNvSpPr>
          <p:nvPr>
            <p:ph type="body" sz="quarter" idx="28" hasCustomPrompt="1"/>
          </p:nvPr>
        </p:nvSpPr>
        <p:spPr>
          <a:xfrm>
            <a:off x="4979193" y="5611669"/>
            <a:ext cx="2182817" cy="492443"/>
          </a:xfrm>
          <a:prstGeom prst="rect">
            <a:avLst/>
          </a:prstGeom>
        </p:spPr>
        <p:txBody>
          <a:bodyPr wrap="square" lIns="0" tIns="0" rIns="0" bIns="0">
            <a:spAutoFit/>
          </a:bodyPr>
          <a:lstStyle>
            <a:lvl1pPr marL="0" indent="0" algn="ctr">
              <a:lnSpc>
                <a:spcPct val="100000"/>
              </a:lnSpc>
              <a:spcBef>
                <a:spcPts val="0"/>
              </a:spcBef>
              <a:buNone/>
              <a:defRPr sz="3200" baseline="0">
                <a:latin typeface="+mn-lt"/>
              </a:defRPr>
            </a:lvl1pPr>
          </a:lstStyle>
          <a:p>
            <a:pPr lvl="0"/>
            <a:r>
              <a:rPr lang="en-US" dirty="0"/>
              <a:t>March</a:t>
            </a:r>
            <a:endParaRPr lang="uk-UA" dirty="0"/>
          </a:p>
        </p:txBody>
      </p:sp>
      <p:sp>
        <p:nvSpPr>
          <p:cNvPr id="16" name="Text Placeholder 41"/>
          <p:cNvSpPr>
            <a:spLocks noGrp="1"/>
          </p:cNvSpPr>
          <p:nvPr>
            <p:ph type="body" sz="quarter" idx="29" hasCustomPrompt="1"/>
          </p:nvPr>
        </p:nvSpPr>
        <p:spPr>
          <a:xfrm>
            <a:off x="15790071" y="6861265"/>
            <a:ext cx="5041900" cy="3924151"/>
          </a:xfrm>
          <a:prstGeom prst="rect">
            <a:avLst/>
          </a:prstGeom>
        </p:spPr>
        <p:txBody>
          <a:bodyPr wrap="square" lIns="0" tIns="0" rIns="0" bIns="0" anchor="t">
            <a:spAutoFit/>
          </a:bodyPr>
          <a:lstStyle>
            <a:lvl1pPr marL="0" indent="0">
              <a:lnSpc>
                <a:spcPts val="5100"/>
              </a:lnSpc>
              <a:spcBef>
                <a:spcPts val="0"/>
              </a:spcBef>
              <a:buNone/>
              <a:defRPr sz="3600"/>
            </a:lvl1pPr>
          </a:lstStyle>
          <a:p>
            <a:pPr lvl="0"/>
            <a:r>
              <a:rPr lang="en-US" dirty="0"/>
              <a:t>Id </a:t>
            </a:r>
            <a:r>
              <a:rPr lang="en-US" dirty="0" err="1"/>
              <a:t>regione</a:t>
            </a:r>
            <a:r>
              <a:rPr lang="en-US" dirty="0"/>
              <a:t> </a:t>
            </a:r>
            <a:r>
              <a:rPr lang="en-US" dirty="0" err="1"/>
              <a:t>deserunt</a:t>
            </a:r>
            <a:r>
              <a:rPr lang="en-US" dirty="0"/>
              <a:t> qua </a:t>
            </a:r>
            <a:r>
              <a:rPr lang="en-US" dirty="0" err="1"/>
              <a:t>estio</a:t>
            </a:r>
            <a:r>
              <a:rPr lang="en-US" dirty="0"/>
              <a:t> pro, ad </a:t>
            </a:r>
            <a:r>
              <a:rPr lang="en-US" dirty="0" err="1"/>
              <a:t>fert</a:t>
            </a:r>
            <a:r>
              <a:rPr lang="en-US" dirty="0"/>
              <a:t> </a:t>
            </a:r>
            <a:r>
              <a:rPr lang="en-US" dirty="0" err="1"/>
              <a:t>fuisset</a:t>
            </a:r>
            <a:r>
              <a:rPr lang="en-US" dirty="0"/>
              <a:t> </a:t>
            </a:r>
            <a:r>
              <a:rPr lang="en-US" dirty="0" err="1"/>
              <a:t>mnesar</a:t>
            </a:r>
            <a:r>
              <a:rPr lang="en-US" dirty="0"/>
              <a:t> chum </a:t>
            </a:r>
            <a:r>
              <a:rPr lang="en-US" dirty="0" err="1"/>
              <a:t>vix</a:t>
            </a:r>
            <a:r>
              <a:rPr lang="en-US" dirty="0"/>
              <a:t>. </a:t>
            </a:r>
            <a:r>
              <a:rPr lang="en-US" dirty="0" err="1"/>
              <a:t>Sed</a:t>
            </a:r>
            <a:r>
              <a:rPr lang="en-US" dirty="0"/>
              <a:t> </a:t>
            </a:r>
            <a:r>
              <a:rPr lang="en-US" dirty="0" err="1"/>
              <a:t>ei</a:t>
            </a:r>
            <a:r>
              <a:rPr lang="en-US" dirty="0"/>
              <a:t> </a:t>
            </a:r>
            <a:r>
              <a:rPr lang="en-US" dirty="0" err="1"/>
              <a:t>utamur</a:t>
            </a:r>
            <a:r>
              <a:rPr lang="en-US" dirty="0"/>
              <a:t> </a:t>
            </a:r>
            <a:r>
              <a:rPr lang="en-US" dirty="0" err="1"/>
              <a:t>tu</a:t>
            </a:r>
            <a:r>
              <a:rPr lang="en-US" dirty="0"/>
              <a:t> </a:t>
            </a:r>
            <a:r>
              <a:rPr lang="en-US" dirty="0" err="1"/>
              <a:t>consec</a:t>
            </a:r>
            <a:r>
              <a:rPr lang="ru-RU" dirty="0"/>
              <a:t> </a:t>
            </a:r>
            <a:r>
              <a:rPr lang="en-US" dirty="0" err="1"/>
              <a:t>tetur</a:t>
            </a:r>
            <a:r>
              <a:rPr lang="en-US" dirty="0"/>
              <a:t>. Um que. Lorem ipsum </a:t>
            </a:r>
            <a:r>
              <a:rPr lang="en-US" dirty="0" err="1"/>
              <a:t>dolomit</a:t>
            </a:r>
            <a:r>
              <a:rPr lang="en-US" dirty="0"/>
              <a:t>. </a:t>
            </a:r>
          </a:p>
        </p:txBody>
      </p:sp>
      <p:sp>
        <p:nvSpPr>
          <p:cNvPr id="19" name="Text Placeholder 3"/>
          <p:cNvSpPr>
            <a:spLocks noGrp="1"/>
          </p:cNvSpPr>
          <p:nvPr>
            <p:ph type="body" sz="quarter" idx="30" hasCustomPrompt="1"/>
          </p:nvPr>
        </p:nvSpPr>
        <p:spPr>
          <a:xfrm>
            <a:off x="17218791" y="4283006"/>
            <a:ext cx="2184460" cy="2184460"/>
          </a:xfrm>
          <a:prstGeom prst="roundRect">
            <a:avLst/>
          </a:prstGeom>
          <a:ln w="127000">
            <a:solidFill>
              <a:schemeClr val="accent1"/>
            </a:solidFill>
          </a:ln>
        </p:spPr>
        <p:txBody>
          <a:bodyPr tIns="90000" bIns="0" anchor="t" anchorCtr="0">
            <a:normAutofit/>
          </a:bodyPr>
          <a:lstStyle>
            <a:lvl1pPr marL="0" indent="0" algn="ctr">
              <a:lnSpc>
                <a:spcPct val="100000"/>
              </a:lnSpc>
              <a:spcBef>
                <a:spcPts val="0"/>
              </a:spcBef>
              <a:buNone/>
              <a:defRPr sz="8000" b="1">
                <a:solidFill>
                  <a:schemeClr val="tx1"/>
                </a:solidFill>
                <a:latin typeface="+mn-lt"/>
              </a:defRPr>
            </a:lvl1pPr>
          </a:lstStyle>
          <a:p>
            <a:pPr lvl="0"/>
            <a:r>
              <a:rPr lang="en-US" dirty="0"/>
              <a:t>1</a:t>
            </a:r>
            <a:r>
              <a:rPr lang="uk-UA" dirty="0"/>
              <a:t>4</a:t>
            </a:r>
            <a:endParaRPr lang="ru-RU" dirty="0"/>
          </a:p>
        </p:txBody>
      </p:sp>
      <p:sp>
        <p:nvSpPr>
          <p:cNvPr id="20" name="Text Placeholder 20"/>
          <p:cNvSpPr>
            <a:spLocks noGrp="1"/>
          </p:cNvSpPr>
          <p:nvPr>
            <p:ph type="body" sz="quarter" idx="31" hasCustomPrompt="1"/>
          </p:nvPr>
        </p:nvSpPr>
        <p:spPr>
          <a:xfrm>
            <a:off x="17219613" y="5611669"/>
            <a:ext cx="2182817" cy="492443"/>
          </a:xfrm>
          <a:prstGeom prst="rect">
            <a:avLst/>
          </a:prstGeom>
        </p:spPr>
        <p:txBody>
          <a:bodyPr wrap="square" lIns="0" tIns="0" rIns="0" bIns="0">
            <a:spAutoFit/>
          </a:bodyPr>
          <a:lstStyle>
            <a:lvl1pPr marL="0" indent="0" algn="ctr">
              <a:lnSpc>
                <a:spcPct val="100000"/>
              </a:lnSpc>
              <a:spcBef>
                <a:spcPts val="0"/>
              </a:spcBef>
              <a:buNone/>
              <a:defRPr sz="3200" baseline="0">
                <a:latin typeface="+mn-lt"/>
              </a:defRPr>
            </a:lvl1pPr>
          </a:lstStyle>
          <a:p>
            <a:pPr lvl="0"/>
            <a:r>
              <a:rPr lang="en-US" dirty="0"/>
              <a:t>March</a:t>
            </a:r>
            <a:endParaRPr lang="uk-UA" dirty="0"/>
          </a:p>
        </p:txBody>
      </p:sp>
      <p:sp>
        <p:nvSpPr>
          <p:cNvPr id="21" name="Text Placeholder 41"/>
          <p:cNvSpPr>
            <a:spLocks noGrp="1"/>
          </p:cNvSpPr>
          <p:nvPr>
            <p:ph type="body" sz="quarter" idx="32" hasCustomPrompt="1"/>
          </p:nvPr>
        </p:nvSpPr>
        <p:spPr>
          <a:xfrm>
            <a:off x="9670256" y="6861265"/>
            <a:ext cx="5041900" cy="3924151"/>
          </a:xfrm>
          <a:prstGeom prst="rect">
            <a:avLst/>
          </a:prstGeom>
        </p:spPr>
        <p:txBody>
          <a:bodyPr wrap="square" lIns="0" tIns="0" rIns="0" bIns="0" anchor="t">
            <a:spAutoFit/>
          </a:bodyPr>
          <a:lstStyle>
            <a:lvl1pPr marL="0" indent="0">
              <a:lnSpc>
                <a:spcPts val="5100"/>
              </a:lnSpc>
              <a:spcBef>
                <a:spcPts val="0"/>
              </a:spcBef>
              <a:buNone/>
              <a:defRPr sz="3600"/>
            </a:lvl1pPr>
          </a:lstStyle>
          <a:p>
            <a:pPr lvl="0"/>
            <a:r>
              <a:rPr lang="en-US" dirty="0" err="1"/>
              <a:t>Nulla</a:t>
            </a:r>
            <a:r>
              <a:rPr lang="en-US" dirty="0"/>
              <a:t> </a:t>
            </a:r>
            <a:r>
              <a:rPr lang="en-US" dirty="0" err="1"/>
              <a:t>integre</a:t>
            </a:r>
            <a:r>
              <a:rPr lang="en-US" dirty="0"/>
              <a:t> dispute </a:t>
            </a:r>
            <a:r>
              <a:rPr lang="en-US" dirty="0" err="1"/>
              <a:t>ando</a:t>
            </a:r>
            <a:r>
              <a:rPr lang="en-US" dirty="0"/>
              <a:t> cum ad, et quo et </a:t>
            </a:r>
            <a:r>
              <a:rPr lang="en-US" dirty="0" err="1"/>
              <a:t>appet</a:t>
            </a:r>
            <a:r>
              <a:rPr lang="en-US" dirty="0"/>
              <a:t> ere. Qui di </a:t>
            </a:r>
            <a:r>
              <a:rPr lang="en-US" dirty="0" err="1"/>
              <a:t>ut</a:t>
            </a:r>
            <a:r>
              <a:rPr lang="ru-RU" dirty="0"/>
              <a:t> </a:t>
            </a:r>
            <a:r>
              <a:rPr lang="en-US" dirty="0" err="1"/>
              <a:t>roque</a:t>
            </a:r>
            <a:r>
              <a:rPr lang="ru-RU" dirty="0"/>
              <a:t> </a:t>
            </a:r>
            <a:r>
              <a:rPr lang="en-US" dirty="0" err="1"/>
              <a:t>tentiae</a:t>
            </a:r>
            <a:r>
              <a:rPr lang="en-US" dirty="0"/>
              <a:t>, </a:t>
            </a:r>
            <a:r>
              <a:rPr lang="en-US" dirty="0" err="1"/>
              <a:t>mes</a:t>
            </a:r>
            <a:r>
              <a:rPr lang="en-US" dirty="0"/>
              <a:t> </a:t>
            </a:r>
            <a:r>
              <a:rPr lang="en-US" dirty="0" err="1"/>
              <a:t>fuis</a:t>
            </a:r>
            <a:r>
              <a:rPr lang="ru-RU" dirty="0"/>
              <a:t> </a:t>
            </a:r>
            <a:r>
              <a:rPr lang="en-US" dirty="0"/>
              <a:t>set. </a:t>
            </a:r>
            <a:r>
              <a:rPr lang="en-US" dirty="0" err="1"/>
              <a:t>Sed</a:t>
            </a:r>
            <a:r>
              <a:rPr lang="en-US" dirty="0"/>
              <a:t> </a:t>
            </a:r>
            <a:r>
              <a:rPr lang="en-US" dirty="0" err="1"/>
              <a:t>eiur</a:t>
            </a:r>
            <a:r>
              <a:rPr lang="en-US" dirty="0"/>
              <a:t>. Lorem </a:t>
            </a:r>
            <a:r>
              <a:rPr lang="en-US" dirty="0" err="1"/>
              <a:t>ip</a:t>
            </a:r>
            <a:r>
              <a:rPr lang="ru-RU" dirty="0"/>
              <a:t> </a:t>
            </a:r>
            <a:r>
              <a:rPr lang="en-US" dirty="0"/>
              <a:t>sum </a:t>
            </a:r>
            <a:r>
              <a:rPr lang="en-US" dirty="0" err="1"/>
              <a:t>dolomit</a:t>
            </a:r>
            <a:r>
              <a:rPr lang="en-US" dirty="0"/>
              <a:t>.</a:t>
            </a:r>
          </a:p>
        </p:txBody>
      </p:sp>
      <p:sp>
        <p:nvSpPr>
          <p:cNvPr id="22" name="Text Placeholder 3"/>
          <p:cNvSpPr>
            <a:spLocks noGrp="1"/>
          </p:cNvSpPr>
          <p:nvPr>
            <p:ph type="body" sz="quarter" idx="33" hasCustomPrompt="1"/>
          </p:nvPr>
        </p:nvSpPr>
        <p:spPr>
          <a:xfrm>
            <a:off x="11098976" y="4283006"/>
            <a:ext cx="2184460" cy="2184460"/>
          </a:xfrm>
          <a:prstGeom prst="roundRect">
            <a:avLst/>
          </a:prstGeom>
          <a:ln w="127000">
            <a:solidFill>
              <a:schemeClr val="accent1"/>
            </a:solidFill>
          </a:ln>
        </p:spPr>
        <p:txBody>
          <a:bodyPr tIns="90000" bIns="0" anchor="t" anchorCtr="0">
            <a:normAutofit/>
          </a:bodyPr>
          <a:lstStyle>
            <a:lvl1pPr marL="0" indent="0" algn="ctr">
              <a:lnSpc>
                <a:spcPct val="100000"/>
              </a:lnSpc>
              <a:spcBef>
                <a:spcPts val="0"/>
              </a:spcBef>
              <a:buNone/>
              <a:defRPr sz="8000" b="1">
                <a:solidFill>
                  <a:schemeClr val="tx1"/>
                </a:solidFill>
                <a:latin typeface="+mn-lt"/>
              </a:defRPr>
            </a:lvl1pPr>
          </a:lstStyle>
          <a:p>
            <a:pPr lvl="0"/>
            <a:r>
              <a:rPr lang="en-US" dirty="0"/>
              <a:t>1</a:t>
            </a:r>
            <a:r>
              <a:rPr lang="ru-RU" dirty="0"/>
              <a:t>3</a:t>
            </a:r>
          </a:p>
        </p:txBody>
      </p:sp>
      <p:sp>
        <p:nvSpPr>
          <p:cNvPr id="23" name="Text Placeholder 20"/>
          <p:cNvSpPr>
            <a:spLocks noGrp="1"/>
          </p:cNvSpPr>
          <p:nvPr>
            <p:ph type="body" sz="quarter" idx="34" hasCustomPrompt="1"/>
          </p:nvPr>
        </p:nvSpPr>
        <p:spPr>
          <a:xfrm>
            <a:off x="11099798" y="5611669"/>
            <a:ext cx="2182817" cy="492443"/>
          </a:xfrm>
          <a:prstGeom prst="rect">
            <a:avLst/>
          </a:prstGeom>
        </p:spPr>
        <p:txBody>
          <a:bodyPr wrap="square" lIns="0" tIns="0" rIns="0" bIns="0">
            <a:spAutoFit/>
          </a:bodyPr>
          <a:lstStyle>
            <a:lvl1pPr marL="0" indent="0" algn="ctr">
              <a:lnSpc>
                <a:spcPct val="100000"/>
              </a:lnSpc>
              <a:spcBef>
                <a:spcPts val="0"/>
              </a:spcBef>
              <a:buNone/>
              <a:defRPr sz="3200" baseline="0">
                <a:latin typeface="+mn-lt"/>
              </a:defRPr>
            </a:lvl1pPr>
          </a:lstStyle>
          <a:p>
            <a:pPr lvl="0"/>
            <a:r>
              <a:rPr lang="en-US" dirty="0"/>
              <a:t>March</a:t>
            </a:r>
            <a:endParaRPr lang="uk-UA" dirty="0"/>
          </a:p>
        </p:txBody>
      </p:sp>
    </p:spTree>
    <p:extLst>
      <p:ext uri="{BB962C8B-B14F-4D97-AF65-F5344CB8AC3E}">
        <p14:creationId xmlns:p14="http://schemas.microsoft.com/office/powerpoint/2010/main" val="18986068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orizontal timeline with image">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1030288" y="736600"/>
            <a:ext cx="2044800" cy="1623600"/>
          </a:xfrm>
          <a:prstGeom prst="rect">
            <a:avLst/>
          </a:prstGeom>
        </p:spPr>
        <p:txBody>
          <a:bodyPr anchor="ctr"/>
          <a:lstStyle>
            <a:lvl1pPr marL="0" indent="0" algn="ctr">
              <a:buNone/>
              <a:defRPr sz="2800"/>
            </a:lvl1pPr>
          </a:lstStyle>
          <a:p>
            <a:endParaRPr lang="uk-UA"/>
          </a:p>
        </p:txBody>
      </p:sp>
      <p:sp>
        <p:nvSpPr>
          <p:cNvPr id="44" name="Text Placeholder 41"/>
          <p:cNvSpPr>
            <a:spLocks noGrp="1"/>
          </p:cNvSpPr>
          <p:nvPr>
            <p:ph type="body" sz="quarter" idx="17" hasCustomPrompt="1"/>
          </p:nvPr>
        </p:nvSpPr>
        <p:spPr>
          <a:xfrm>
            <a:off x="3549651" y="1434266"/>
            <a:ext cx="17282320" cy="2385268"/>
          </a:xfrm>
          <a:prstGeom prst="rect">
            <a:avLst/>
          </a:prstGeom>
        </p:spPr>
        <p:txBody>
          <a:bodyPr wrap="square" lIns="0" tIns="0" rIns="0" bIns="0">
            <a:spAutoFit/>
          </a:bodyPr>
          <a:lstStyle>
            <a:lvl1pPr marL="0" indent="0">
              <a:lnSpc>
                <a:spcPts val="18600"/>
              </a:lnSpc>
              <a:spcBef>
                <a:spcPts val="0"/>
              </a:spcBef>
              <a:buNone/>
              <a:defRPr sz="17600" b="1" spc="300">
                <a:latin typeface="+mj-lt"/>
              </a:defRPr>
            </a:lvl1pPr>
          </a:lstStyle>
          <a:p>
            <a:pPr lvl="0"/>
            <a:r>
              <a:rPr lang="en-US" dirty="0"/>
              <a:t>Timeline</a:t>
            </a:r>
            <a:endParaRPr lang="uk-UA" dirty="0"/>
          </a:p>
        </p:txBody>
      </p:sp>
      <p:sp>
        <p:nvSpPr>
          <p:cNvPr id="45" name="Text Placeholder 41"/>
          <p:cNvSpPr>
            <a:spLocks noGrp="1"/>
          </p:cNvSpPr>
          <p:nvPr>
            <p:ph type="body" sz="quarter" idx="18" hasCustomPrompt="1"/>
          </p:nvPr>
        </p:nvSpPr>
        <p:spPr>
          <a:xfrm>
            <a:off x="3549651" y="6861265"/>
            <a:ext cx="5041900" cy="1308050"/>
          </a:xfrm>
          <a:prstGeom prst="rect">
            <a:avLst/>
          </a:prstGeom>
        </p:spPr>
        <p:txBody>
          <a:bodyPr wrap="square" lIns="0" tIns="0" rIns="0" bIns="0" anchor="t">
            <a:spAutoFit/>
          </a:bodyPr>
          <a:lstStyle>
            <a:lvl1pPr marL="0" indent="0">
              <a:lnSpc>
                <a:spcPts val="5100"/>
              </a:lnSpc>
              <a:spcBef>
                <a:spcPts val="0"/>
              </a:spcBef>
              <a:buNone/>
              <a:defRPr sz="3600"/>
            </a:lvl1pPr>
          </a:lstStyle>
          <a:p>
            <a:pPr lvl="0"/>
            <a:r>
              <a:rPr lang="en-US" dirty="0" err="1"/>
              <a:t>Praesent</a:t>
            </a:r>
            <a:r>
              <a:rPr lang="en-US" dirty="0"/>
              <a:t> um et </a:t>
            </a:r>
            <a:r>
              <a:rPr lang="en-US" dirty="0" err="1"/>
              <a:t>varius</a:t>
            </a:r>
            <a:r>
              <a:rPr lang="en-US" dirty="0"/>
              <a:t> met, </a:t>
            </a:r>
            <a:r>
              <a:rPr lang="en-US" dirty="0" err="1"/>
              <a:t>conse</a:t>
            </a:r>
            <a:r>
              <a:rPr lang="en-US" dirty="0"/>
              <a:t> </a:t>
            </a:r>
            <a:r>
              <a:rPr lang="en-US" dirty="0" err="1"/>
              <a:t>tetur</a:t>
            </a:r>
            <a:r>
              <a:rPr lang="en-US" dirty="0"/>
              <a:t> ad.</a:t>
            </a:r>
          </a:p>
        </p:txBody>
      </p:sp>
      <p:sp>
        <p:nvSpPr>
          <p:cNvPr id="17" name="Slide Number Placeholder 5"/>
          <p:cNvSpPr>
            <a:spLocks noGrp="1"/>
          </p:cNvSpPr>
          <p:nvPr>
            <p:ph type="sldNum" sz="quarter" idx="4"/>
          </p:nvPr>
        </p:nvSpPr>
        <p:spPr>
          <a:xfrm>
            <a:off x="1030288" y="12249150"/>
            <a:ext cx="866245" cy="730250"/>
          </a:xfrm>
          <a:prstGeom prst="rect">
            <a:avLst/>
          </a:prstGeom>
        </p:spPr>
        <p:txBody>
          <a:bodyPr vert="horz" wrap="none" lIns="0" tIns="0" rIns="0" bIns="0" rtlCol="0" anchor="ctr"/>
          <a:lstStyle>
            <a:lvl1pPr algn="ctr">
              <a:defRPr sz="3600">
                <a:solidFill>
                  <a:schemeClr val="tx1">
                    <a:tint val="75000"/>
                  </a:schemeClr>
                </a:solidFill>
              </a:defRPr>
            </a:lvl1pPr>
          </a:lstStyle>
          <a:p>
            <a:fld id="{1CBEB304-04D3-4FB0-B997-B167F10645C8}" type="slidenum">
              <a:rPr lang="uk-UA" smtClean="0"/>
              <a:pPr/>
              <a:t>‹#›</a:t>
            </a:fld>
            <a:endParaRPr lang="uk-UA" dirty="0"/>
          </a:p>
        </p:txBody>
      </p:sp>
      <p:sp>
        <p:nvSpPr>
          <p:cNvPr id="8" name="Text Placeholder 3"/>
          <p:cNvSpPr>
            <a:spLocks noGrp="1"/>
          </p:cNvSpPr>
          <p:nvPr>
            <p:ph type="body" sz="quarter" idx="27" hasCustomPrompt="1"/>
          </p:nvPr>
        </p:nvSpPr>
        <p:spPr>
          <a:xfrm>
            <a:off x="4978371" y="4283006"/>
            <a:ext cx="2184460" cy="2184460"/>
          </a:xfrm>
          <a:prstGeom prst="roundRect">
            <a:avLst/>
          </a:prstGeom>
          <a:ln w="127000">
            <a:solidFill>
              <a:schemeClr val="accent1"/>
            </a:solidFill>
          </a:ln>
        </p:spPr>
        <p:txBody>
          <a:bodyPr tIns="90000" bIns="0" anchor="t" anchorCtr="0">
            <a:normAutofit/>
          </a:bodyPr>
          <a:lstStyle>
            <a:lvl1pPr marL="0" indent="0" algn="ctr">
              <a:lnSpc>
                <a:spcPct val="100000"/>
              </a:lnSpc>
              <a:spcBef>
                <a:spcPts val="0"/>
              </a:spcBef>
              <a:buNone/>
              <a:defRPr sz="8000" b="1">
                <a:solidFill>
                  <a:schemeClr val="tx1"/>
                </a:solidFill>
                <a:latin typeface="+mn-lt"/>
              </a:defRPr>
            </a:lvl1pPr>
          </a:lstStyle>
          <a:p>
            <a:pPr lvl="0"/>
            <a:r>
              <a:rPr lang="en-US" dirty="0"/>
              <a:t>1</a:t>
            </a:r>
            <a:r>
              <a:rPr lang="uk-UA" dirty="0"/>
              <a:t>2</a:t>
            </a:r>
            <a:endParaRPr lang="ru-RU" dirty="0"/>
          </a:p>
        </p:txBody>
      </p:sp>
      <p:sp>
        <p:nvSpPr>
          <p:cNvPr id="9" name="Text Placeholder 20"/>
          <p:cNvSpPr>
            <a:spLocks noGrp="1"/>
          </p:cNvSpPr>
          <p:nvPr>
            <p:ph type="body" sz="quarter" idx="28" hasCustomPrompt="1"/>
          </p:nvPr>
        </p:nvSpPr>
        <p:spPr>
          <a:xfrm>
            <a:off x="4979193" y="5611669"/>
            <a:ext cx="2182817" cy="492443"/>
          </a:xfrm>
          <a:prstGeom prst="rect">
            <a:avLst/>
          </a:prstGeom>
        </p:spPr>
        <p:txBody>
          <a:bodyPr wrap="square" lIns="0" tIns="0" rIns="0" bIns="0">
            <a:spAutoFit/>
          </a:bodyPr>
          <a:lstStyle>
            <a:lvl1pPr marL="0" indent="0" algn="ctr">
              <a:lnSpc>
                <a:spcPct val="100000"/>
              </a:lnSpc>
              <a:spcBef>
                <a:spcPts val="0"/>
              </a:spcBef>
              <a:buNone/>
              <a:defRPr sz="3200" baseline="0">
                <a:latin typeface="+mn-lt"/>
              </a:defRPr>
            </a:lvl1pPr>
          </a:lstStyle>
          <a:p>
            <a:pPr lvl="0"/>
            <a:r>
              <a:rPr lang="en-US" dirty="0"/>
              <a:t>March</a:t>
            </a:r>
            <a:endParaRPr lang="uk-UA" dirty="0"/>
          </a:p>
        </p:txBody>
      </p:sp>
      <p:sp>
        <p:nvSpPr>
          <p:cNvPr id="16" name="Text Placeholder 41"/>
          <p:cNvSpPr>
            <a:spLocks noGrp="1"/>
          </p:cNvSpPr>
          <p:nvPr>
            <p:ph type="body" sz="quarter" idx="29" hasCustomPrompt="1"/>
          </p:nvPr>
        </p:nvSpPr>
        <p:spPr>
          <a:xfrm>
            <a:off x="15790071" y="6861265"/>
            <a:ext cx="5041900" cy="1308050"/>
          </a:xfrm>
          <a:prstGeom prst="rect">
            <a:avLst/>
          </a:prstGeom>
        </p:spPr>
        <p:txBody>
          <a:bodyPr wrap="square" lIns="0" tIns="0" rIns="0" bIns="0" anchor="t">
            <a:spAutoFit/>
          </a:bodyPr>
          <a:lstStyle>
            <a:lvl1pPr marL="0" indent="0">
              <a:lnSpc>
                <a:spcPts val="5100"/>
              </a:lnSpc>
              <a:spcBef>
                <a:spcPts val="0"/>
              </a:spcBef>
              <a:buNone/>
              <a:defRPr sz="3600"/>
            </a:lvl1pPr>
          </a:lstStyle>
          <a:p>
            <a:pPr lvl="0"/>
            <a:r>
              <a:rPr lang="en-US" dirty="0" err="1"/>
              <a:t>Estio</a:t>
            </a:r>
            <a:r>
              <a:rPr lang="en-US" dirty="0"/>
              <a:t> pro, ad </a:t>
            </a:r>
            <a:r>
              <a:rPr lang="en-US" dirty="0" err="1"/>
              <a:t>fert</a:t>
            </a:r>
            <a:r>
              <a:rPr lang="en-US" dirty="0"/>
              <a:t> </a:t>
            </a:r>
            <a:r>
              <a:rPr lang="en-US" dirty="0" err="1"/>
              <a:t>fuisset</a:t>
            </a:r>
            <a:r>
              <a:rPr lang="en-US" dirty="0"/>
              <a:t> </a:t>
            </a:r>
            <a:r>
              <a:rPr lang="en-US" dirty="0" err="1"/>
              <a:t>mnesar</a:t>
            </a:r>
            <a:r>
              <a:rPr lang="en-US" dirty="0"/>
              <a:t> chum </a:t>
            </a:r>
            <a:r>
              <a:rPr lang="en-US" dirty="0" err="1"/>
              <a:t>vix</a:t>
            </a:r>
            <a:r>
              <a:rPr lang="en-US" dirty="0"/>
              <a:t>.</a:t>
            </a:r>
          </a:p>
        </p:txBody>
      </p:sp>
      <p:sp>
        <p:nvSpPr>
          <p:cNvPr id="19" name="Text Placeholder 3"/>
          <p:cNvSpPr>
            <a:spLocks noGrp="1"/>
          </p:cNvSpPr>
          <p:nvPr>
            <p:ph type="body" sz="quarter" idx="30" hasCustomPrompt="1"/>
          </p:nvPr>
        </p:nvSpPr>
        <p:spPr>
          <a:xfrm>
            <a:off x="17218791" y="4283006"/>
            <a:ext cx="2184460" cy="2184460"/>
          </a:xfrm>
          <a:prstGeom prst="roundRect">
            <a:avLst/>
          </a:prstGeom>
          <a:ln w="127000">
            <a:solidFill>
              <a:schemeClr val="accent1"/>
            </a:solidFill>
          </a:ln>
        </p:spPr>
        <p:txBody>
          <a:bodyPr tIns="90000" bIns="0" anchor="t" anchorCtr="0">
            <a:normAutofit/>
          </a:bodyPr>
          <a:lstStyle>
            <a:lvl1pPr marL="0" indent="0" algn="ctr">
              <a:lnSpc>
                <a:spcPct val="100000"/>
              </a:lnSpc>
              <a:spcBef>
                <a:spcPts val="0"/>
              </a:spcBef>
              <a:buNone/>
              <a:defRPr sz="8000" b="1">
                <a:solidFill>
                  <a:schemeClr val="tx1"/>
                </a:solidFill>
                <a:latin typeface="+mn-lt"/>
              </a:defRPr>
            </a:lvl1pPr>
          </a:lstStyle>
          <a:p>
            <a:pPr lvl="0"/>
            <a:r>
              <a:rPr lang="en-US" dirty="0"/>
              <a:t>1</a:t>
            </a:r>
            <a:r>
              <a:rPr lang="uk-UA" dirty="0"/>
              <a:t>4</a:t>
            </a:r>
            <a:endParaRPr lang="ru-RU" dirty="0"/>
          </a:p>
        </p:txBody>
      </p:sp>
      <p:sp>
        <p:nvSpPr>
          <p:cNvPr id="20" name="Text Placeholder 20"/>
          <p:cNvSpPr>
            <a:spLocks noGrp="1"/>
          </p:cNvSpPr>
          <p:nvPr>
            <p:ph type="body" sz="quarter" idx="31" hasCustomPrompt="1"/>
          </p:nvPr>
        </p:nvSpPr>
        <p:spPr>
          <a:xfrm>
            <a:off x="17219613" y="5611669"/>
            <a:ext cx="2182817" cy="492443"/>
          </a:xfrm>
          <a:prstGeom prst="rect">
            <a:avLst/>
          </a:prstGeom>
        </p:spPr>
        <p:txBody>
          <a:bodyPr wrap="square" lIns="0" tIns="0" rIns="0" bIns="0">
            <a:spAutoFit/>
          </a:bodyPr>
          <a:lstStyle>
            <a:lvl1pPr marL="0" indent="0" algn="ctr">
              <a:lnSpc>
                <a:spcPct val="100000"/>
              </a:lnSpc>
              <a:spcBef>
                <a:spcPts val="0"/>
              </a:spcBef>
              <a:buNone/>
              <a:defRPr sz="3200" baseline="0">
                <a:latin typeface="+mn-lt"/>
              </a:defRPr>
            </a:lvl1pPr>
          </a:lstStyle>
          <a:p>
            <a:pPr lvl="0"/>
            <a:r>
              <a:rPr lang="en-US" dirty="0"/>
              <a:t>March</a:t>
            </a:r>
            <a:endParaRPr lang="uk-UA" dirty="0"/>
          </a:p>
        </p:txBody>
      </p:sp>
      <p:sp>
        <p:nvSpPr>
          <p:cNvPr id="21" name="Text Placeholder 41"/>
          <p:cNvSpPr>
            <a:spLocks noGrp="1"/>
          </p:cNvSpPr>
          <p:nvPr>
            <p:ph type="body" sz="quarter" idx="32" hasCustomPrompt="1"/>
          </p:nvPr>
        </p:nvSpPr>
        <p:spPr>
          <a:xfrm>
            <a:off x="9670256" y="6861265"/>
            <a:ext cx="5041900" cy="1308050"/>
          </a:xfrm>
          <a:prstGeom prst="rect">
            <a:avLst/>
          </a:prstGeom>
        </p:spPr>
        <p:txBody>
          <a:bodyPr wrap="square" lIns="0" tIns="0" rIns="0" bIns="0" anchor="t">
            <a:spAutoFit/>
          </a:bodyPr>
          <a:lstStyle>
            <a:lvl1pPr marL="0" indent="0">
              <a:lnSpc>
                <a:spcPts val="5100"/>
              </a:lnSpc>
              <a:spcBef>
                <a:spcPts val="0"/>
              </a:spcBef>
              <a:buNone/>
              <a:defRPr sz="3600"/>
            </a:lvl1pPr>
          </a:lstStyle>
          <a:p>
            <a:pPr lvl="0"/>
            <a:r>
              <a:rPr lang="en-US" dirty="0"/>
              <a:t>Roque</a:t>
            </a:r>
            <a:r>
              <a:rPr lang="ru-RU" dirty="0"/>
              <a:t> </a:t>
            </a:r>
            <a:r>
              <a:rPr lang="en-US" dirty="0" err="1"/>
              <a:t>tentiae</a:t>
            </a:r>
            <a:r>
              <a:rPr lang="en-US" dirty="0"/>
              <a:t>, </a:t>
            </a:r>
            <a:r>
              <a:rPr lang="en-US" dirty="0" err="1"/>
              <a:t>mes</a:t>
            </a:r>
            <a:r>
              <a:rPr lang="en-US" dirty="0"/>
              <a:t> </a:t>
            </a:r>
            <a:r>
              <a:rPr lang="en-US" dirty="0" err="1"/>
              <a:t>fuis</a:t>
            </a:r>
            <a:r>
              <a:rPr lang="ru-RU" dirty="0"/>
              <a:t> </a:t>
            </a:r>
            <a:r>
              <a:rPr lang="en-US" dirty="0"/>
              <a:t>set. </a:t>
            </a:r>
            <a:r>
              <a:rPr lang="en-US" dirty="0" err="1"/>
              <a:t>Sed</a:t>
            </a:r>
            <a:r>
              <a:rPr lang="en-US" dirty="0"/>
              <a:t> </a:t>
            </a:r>
            <a:r>
              <a:rPr lang="en-US" dirty="0" err="1"/>
              <a:t>eiur</a:t>
            </a:r>
            <a:r>
              <a:rPr lang="en-US" dirty="0"/>
              <a:t> ipsum.</a:t>
            </a:r>
          </a:p>
        </p:txBody>
      </p:sp>
      <p:sp>
        <p:nvSpPr>
          <p:cNvPr id="22" name="Text Placeholder 3"/>
          <p:cNvSpPr>
            <a:spLocks noGrp="1"/>
          </p:cNvSpPr>
          <p:nvPr>
            <p:ph type="body" sz="quarter" idx="33" hasCustomPrompt="1"/>
          </p:nvPr>
        </p:nvSpPr>
        <p:spPr>
          <a:xfrm>
            <a:off x="11098976" y="4283006"/>
            <a:ext cx="2184460" cy="2184460"/>
          </a:xfrm>
          <a:prstGeom prst="roundRect">
            <a:avLst/>
          </a:prstGeom>
          <a:ln w="127000">
            <a:solidFill>
              <a:schemeClr val="accent1"/>
            </a:solidFill>
          </a:ln>
        </p:spPr>
        <p:txBody>
          <a:bodyPr tIns="90000" bIns="0" anchor="t" anchorCtr="0">
            <a:normAutofit/>
          </a:bodyPr>
          <a:lstStyle>
            <a:lvl1pPr marL="0" indent="0" algn="ctr">
              <a:lnSpc>
                <a:spcPct val="100000"/>
              </a:lnSpc>
              <a:spcBef>
                <a:spcPts val="0"/>
              </a:spcBef>
              <a:buNone/>
              <a:defRPr sz="8000" b="1">
                <a:solidFill>
                  <a:schemeClr val="tx1"/>
                </a:solidFill>
                <a:latin typeface="+mn-lt"/>
              </a:defRPr>
            </a:lvl1pPr>
          </a:lstStyle>
          <a:p>
            <a:pPr lvl="0"/>
            <a:r>
              <a:rPr lang="en-US" dirty="0"/>
              <a:t>1</a:t>
            </a:r>
            <a:r>
              <a:rPr lang="ru-RU" dirty="0"/>
              <a:t>3</a:t>
            </a:r>
          </a:p>
        </p:txBody>
      </p:sp>
      <p:sp>
        <p:nvSpPr>
          <p:cNvPr id="23" name="Text Placeholder 20"/>
          <p:cNvSpPr>
            <a:spLocks noGrp="1"/>
          </p:cNvSpPr>
          <p:nvPr>
            <p:ph type="body" sz="quarter" idx="34" hasCustomPrompt="1"/>
          </p:nvPr>
        </p:nvSpPr>
        <p:spPr>
          <a:xfrm>
            <a:off x="11099798" y="5611669"/>
            <a:ext cx="2182817" cy="492443"/>
          </a:xfrm>
          <a:prstGeom prst="rect">
            <a:avLst/>
          </a:prstGeom>
        </p:spPr>
        <p:txBody>
          <a:bodyPr wrap="square" lIns="0" tIns="0" rIns="0" bIns="0">
            <a:spAutoFit/>
          </a:bodyPr>
          <a:lstStyle>
            <a:lvl1pPr marL="0" indent="0" algn="ctr">
              <a:lnSpc>
                <a:spcPct val="100000"/>
              </a:lnSpc>
              <a:spcBef>
                <a:spcPts val="0"/>
              </a:spcBef>
              <a:buNone/>
              <a:defRPr sz="3200" baseline="0">
                <a:latin typeface="+mn-lt"/>
              </a:defRPr>
            </a:lvl1pPr>
          </a:lstStyle>
          <a:p>
            <a:pPr lvl="0"/>
            <a:r>
              <a:rPr lang="en-US" dirty="0"/>
              <a:t>March</a:t>
            </a:r>
            <a:endParaRPr lang="uk-UA" dirty="0"/>
          </a:p>
        </p:txBody>
      </p:sp>
      <p:sp>
        <p:nvSpPr>
          <p:cNvPr id="15" name="Picture Placeholder 3"/>
          <p:cNvSpPr>
            <a:spLocks noGrp="1"/>
          </p:cNvSpPr>
          <p:nvPr>
            <p:ph type="pic" sz="quarter" idx="20"/>
          </p:nvPr>
        </p:nvSpPr>
        <p:spPr>
          <a:xfrm>
            <a:off x="3549648" y="9145842"/>
            <a:ext cx="17283113" cy="4570157"/>
          </a:xfrm>
          <a:prstGeom prst="rect">
            <a:avLst/>
          </a:prstGeom>
          <a:pattFill prst="lgCheck">
            <a:fgClr>
              <a:schemeClr val="tx1"/>
            </a:fgClr>
            <a:bgClr>
              <a:schemeClr val="tx1">
                <a:lumMod val="85000"/>
              </a:schemeClr>
            </a:bgClr>
          </a:pattFill>
        </p:spPr>
        <p:txBody>
          <a:bodyPr anchor="ctr"/>
          <a:lstStyle>
            <a:lvl1pPr marL="0" indent="0" algn="ctr">
              <a:buNone/>
              <a:defRPr sz="2800">
                <a:solidFill>
                  <a:schemeClr val="bg1"/>
                </a:solidFill>
              </a:defRPr>
            </a:lvl1pPr>
          </a:lstStyle>
          <a:p>
            <a:endParaRPr lang="uk-UA"/>
          </a:p>
        </p:txBody>
      </p:sp>
    </p:spTree>
    <p:extLst>
      <p:ext uri="{BB962C8B-B14F-4D97-AF65-F5344CB8AC3E}">
        <p14:creationId xmlns:p14="http://schemas.microsoft.com/office/powerpoint/2010/main" val="21332234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4" name="Picture Placeholder 3"/>
          <p:cNvSpPr>
            <a:spLocks noGrp="1"/>
          </p:cNvSpPr>
          <p:nvPr>
            <p:ph type="pic" sz="quarter" idx="19"/>
          </p:nvPr>
        </p:nvSpPr>
        <p:spPr>
          <a:xfrm>
            <a:off x="15790863" y="3257550"/>
            <a:ext cx="8591550" cy="10458450"/>
          </a:xfrm>
          <a:prstGeom prst="rect">
            <a:avLst/>
          </a:prstGeom>
          <a:pattFill prst="lgCheck">
            <a:fgClr>
              <a:schemeClr val="tx1"/>
            </a:fgClr>
            <a:bgClr>
              <a:schemeClr val="tx1">
                <a:lumMod val="85000"/>
              </a:schemeClr>
            </a:bgClr>
          </a:pattFill>
        </p:spPr>
        <p:txBody>
          <a:bodyPr anchor="ctr"/>
          <a:lstStyle>
            <a:lvl1pPr marL="0" indent="0" algn="ctr">
              <a:buNone/>
              <a:defRPr sz="2800">
                <a:solidFill>
                  <a:schemeClr val="bg1"/>
                </a:solidFill>
              </a:defRPr>
            </a:lvl1pPr>
          </a:lstStyle>
          <a:p>
            <a:endParaRPr lang="uk-UA" dirty="0"/>
          </a:p>
        </p:txBody>
      </p:sp>
      <p:sp>
        <p:nvSpPr>
          <p:cNvPr id="3" name="Picture Placeholder 2"/>
          <p:cNvSpPr>
            <a:spLocks noGrp="1"/>
          </p:cNvSpPr>
          <p:nvPr>
            <p:ph type="pic" sz="quarter" idx="13"/>
          </p:nvPr>
        </p:nvSpPr>
        <p:spPr>
          <a:xfrm>
            <a:off x="1030288" y="736600"/>
            <a:ext cx="2044800" cy="1623600"/>
          </a:xfrm>
          <a:prstGeom prst="rect">
            <a:avLst/>
          </a:prstGeom>
        </p:spPr>
        <p:txBody>
          <a:bodyPr anchor="ctr"/>
          <a:lstStyle>
            <a:lvl1pPr marL="0" indent="0" algn="ctr">
              <a:buNone/>
              <a:defRPr sz="2800"/>
            </a:lvl1pPr>
          </a:lstStyle>
          <a:p>
            <a:endParaRPr lang="uk-UA"/>
          </a:p>
        </p:txBody>
      </p:sp>
      <p:sp>
        <p:nvSpPr>
          <p:cNvPr id="44" name="Text Placeholder 41"/>
          <p:cNvSpPr>
            <a:spLocks noGrp="1"/>
          </p:cNvSpPr>
          <p:nvPr>
            <p:ph type="body" sz="quarter" idx="17" hasCustomPrompt="1"/>
          </p:nvPr>
        </p:nvSpPr>
        <p:spPr>
          <a:xfrm>
            <a:off x="3549649" y="1434266"/>
            <a:ext cx="11214101" cy="2385268"/>
          </a:xfrm>
          <a:prstGeom prst="rect">
            <a:avLst/>
          </a:prstGeom>
        </p:spPr>
        <p:txBody>
          <a:bodyPr wrap="square" lIns="0" tIns="0" rIns="0" bIns="0">
            <a:spAutoFit/>
          </a:bodyPr>
          <a:lstStyle>
            <a:lvl1pPr marL="0" indent="0">
              <a:lnSpc>
                <a:spcPts val="18600"/>
              </a:lnSpc>
              <a:spcBef>
                <a:spcPts val="0"/>
              </a:spcBef>
              <a:buNone/>
              <a:defRPr sz="17600" spc="300">
                <a:latin typeface="+mj-lt"/>
              </a:defRPr>
            </a:lvl1pPr>
          </a:lstStyle>
          <a:p>
            <a:pPr lvl="0"/>
            <a:r>
              <a:rPr lang="en-US" dirty="0"/>
              <a:t>Summary</a:t>
            </a:r>
            <a:endParaRPr lang="uk-UA" dirty="0"/>
          </a:p>
        </p:txBody>
      </p:sp>
      <p:sp>
        <p:nvSpPr>
          <p:cNvPr id="45" name="Text Placeholder 41"/>
          <p:cNvSpPr>
            <a:spLocks noGrp="1"/>
          </p:cNvSpPr>
          <p:nvPr>
            <p:ph type="body" sz="quarter" idx="18" hasCustomPrompt="1"/>
          </p:nvPr>
        </p:nvSpPr>
        <p:spPr>
          <a:xfrm>
            <a:off x="3549650" y="4283006"/>
            <a:ext cx="10082213" cy="6540252"/>
          </a:xfrm>
          <a:prstGeom prst="rect">
            <a:avLst/>
          </a:prstGeom>
        </p:spPr>
        <p:txBody>
          <a:bodyPr wrap="square" lIns="0" tIns="0" rIns="0" bIns="0">
            <a:spAutoFit/>
          </a:bodyPr>
          <a:lstStyle>
            <a:lvl1pPr marL="0" marR="0" indent="0" algn="l" defTabSz="1828709" rtl="0" eaLnBrk="1" fontAlgn="auto" latinLnBrk="0" hangingPunct="1">
              <a:lnSpc>
                <a:spcPts val="5100"/>
              </a:lnSpc>
              <a:spcBef>
                <a:spcPts val="0"/>
              </a:spcBef>
              <a:spcAft>
                <a:spcPts val="0"/>
              </a:spcAft>
              <a:buClrTx/>
              <a:buSzTx/>
              <a:buFont typeface="Arial" panose="020B0604020202020204" pitchFamily="34" charset="0"/>
              <a:buNone/>
              <a:tabLst/>
              <a:defRPr sz="3600"/>
            </a:lvl1pPr>
          </a:lstStyle>
          <a:p>
            <a:pPr marL="0" marR="0" lvl="0" indent="0" algn="l" defTabSz="1828709" rtl="0" eaLnBrk="1" fontAlgn="auto" latinLnBrk="0" hangingPunct="1">
              <a:lnSpc>
                <a:spcPts val="5100"/>
              </a:lnSpc>
              <a:spcBef>
                <a:spcPts val="0"/>
              </a:spcBef>
              <a:spcAft>
                <a:spcPts val="0"/>
              </a:spcAft>
              <a:buClrTx/>
              <a:buSzTx/>
              <a:buFont typeface="Arial" panose="020B0604020202020204" pitchFamily="34" charset="0"/>
              <a:buNone/>
              <a:tabLst/>
              <a:defRPr/>
            </a:pPr>
            <a:r>
              <a:rPr lang="pt-BR" dirty="0"/>
              <a:t>Lorem ipsum dolor sit amet, cons tetuer adipis cin elit, sed diam nonummy nibh euis mod tin cidunt ut laoreet dolore ag na aliqu am erat volutpat. Ut wisi enim ad minim veni am, quis aliqu am erat. Nost rud exerci tati on.</a:t>
            </a:r>
            <a:br>
              <a:rPr lang="pt-BR" dirty="0"/>
            </a:br>
            <a:r>
              <a:rPr lang="pt-BR" dirty="0"/>
              <a:t/>
            </a:r>
            <a:br>
              <a:rPr lang="pt-BR" dirty="0"/>
            </a:br>
            <a:r>
              <a:rPr lang="pt-BR" dirty="0"/>
              <a:t>Ut aliquip ex. Lor em ipsum dolor sit amet, conse te tuer adipi cing lit, sed. Lorem ipsum dolor sit met, consect etuer adipis cing elit, sed diam non my nibh tinci dunt ut laoreet na.</a:t>
            </a:r>
            <a:endParaRPr lang="uk-UA" dirty="0"/>
          </a:p>
        </p:txBody>
      </p:sp>
      <p:sp>
        <p:nvSpPr>
          <p:cNvPr id="17" name="Slide Number Placeholder 5"/>
          <p:cNvSpPr>
            <a:spLocks noGrp="1"/>
          </p:cNvSpPr>
          <p:nvPr>
            <p:ph type="sldNum" sz="quarter" idx="4"/>
          </p:nvPr>
        </p:nvSpPr>
        <p:spPr>
          <a:xfrm>
            <a:off x="1030288" y="12249150"/>
            <a:ext cx="866245" cy="730250"/>
          </a:xfrm>
          <a:prstGeom prst="rect">
            <a:avLst/>
          </a:prstGeom>
        </p:spPr>
        <p:txBody>
          <a:bodyPr vert="horz" wrap="none" lIns="0" tIns="0" rIns="0" bIns="0" rtlCol="0" anchor="ctr"/>
          <a:lstStyle>
            <a:lvl1pPr algn="ctr">
              <a:defRPr sz="3600">
                <a:solidFill>
                  <a:schemeClr val="tx1">
                    <a:tint val="75000"/>
                  </a:schemeClr>
                </a:solidFill>
              </a:defRPr>
            </a:lvl1pPr>
          </a:lstStyle>
          <a:p>
            <a:fld id="{1CBEB304-04D3-4FB0-B997-B167F10645C8}" type="slidenum">
              <a:rPr lang="uk-UA" smtClean="0"/>
              <a:pPr/>
              <a:t>‹#›</a:t>
            </a:fld>
            <a:endParaRPr lang="uk-UA" dirty="0"/>
          </a:p>
        </p:txBody>
      </p:sp>
    </p:spTree>
    <p:extLst>
      <p:ext uri="{BB962C8B-B14F-4D97-AF65-F5344CB8AC3E}">
        <p14:creationId xmlns:p14="http://schemas.microsoft.com/office/powerpoint/2010/main" val="35496966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all to action">
    <p:spTree>
      <p:nvGrpSpPr>
        <p:cNvPr id="1" name=""/>
        <p:cNvGrpSpPr/>
        <p:nvPr/>
      </p:nvGrpSpPr>
      <p:grpSpPr>
        <a:xfrm>
          <a:off x="0" y="0"/>
          <a:ext cx="0" cy="0"/>
          <a:chOff x="0" y="0"/>
          <a:chExt cx="0" cy="0"/>
        </a:xfrm>
      </p:grpSpPr>
      <p:sp>
        <p:nvSpPr>
          <p:cNvPr id="4" name="Picture Placeholder 3"/>
          <p:cNvSpPr>
            <a:spLocks noGrp="1"/>
          </p:cNvSpPr>
          <p:nvPr>
            <p:ph type="pic" sz="quarter" idx="20"/>
          </p:nvPr>
        </p:nvSpPr>
        <p:spPr>
          <a:xfrm>
            <a:off x="0" y="0"/>
            <a:ext cx="8591550" cy="10458450"/>
          </a:xfrm>
          <a:prstGeom prst="rect">
            <a:avLst/>
          </a:prstGeom>
          <a:pattFill prst="lgCheck">
            <a:fgClr>
              <a:schemeClr val="tx1"/>
            </a:fgClr>
            <a:bgClr>
              <a:schemeClr val="tx1">
                <a:lumMod val="85000"/>
              </a:schemeClr>
            </a:bgClr>
          </a:pattFill>
        </p:spPr>
        <p:txBody>
          <a:bodyPr anchor="ctr"/>
          <a:lstStyle>
            <a:lvl1pPr marL="0" indent="0" algn="ctr">
              <a:buNone/>
              <a:defRPr sz="2800">
                <a:solidFill>
                  <a:schemeClr val="bg1"/>
                </a:solidFill>
              </a:defRPr>
            </a:lvl1pPr>
          </a:lstStyle>
          <a:p>
            <a:endParaRPr lang="uk-UA"/>
          </a:p>
        </p:txBody>
      </p:sp>
      <p:sp>
        <p:nvSpPr>
          <p:cNvPr id="3" name="Picture Placeholder 2"/>
          <p:cNvSpPr>
            <a:spLocks noGrp="1"/>
          </p:cNvSpPr>
          <p:nvPr>
            <p:ph type="pic" sz="quarter" idx="13"/>
          </p:nvPr>
        </p:nvSpPr>
        <p:spPr>
          <a:xfrm>
            <a:off x="1030288" y="736600"/>
            <a:ext cx="2044800" cy="1623600"/>
          </a:xfrm>
          <a:prstGeom prst="rect">
            <a:avLst/>
          </a:prstGeom>
        </p:spPr>
        <p:txBody>
          <a:bodyPr anchor="ctr"/>
          <a:lstStyle>
            <a:lvl1pPr marL="0" indent="0" algn="ctr">
              <a:buNone/>
              <a:defRPr sz="2800"/>
            </a:lvl1pPr>
          </a:lstStyle>
          <a:p>
            <a:endParaRPr lang="uk-UA"/>
          </a:p>
        </p:txBody>
      </p:sp>
      <p:sp>
        <p:nvSpPr>
          <p:cNvPr id="44" name="Text Placeholder 41"/>
          <p:cNvSpPr>
            <a:spLocks noGrp="1"/>
          </p:cNvSpPr>
          <p:nvPr>
            <p:ph type="body" sz="quarter" idx="17" hasCustomPrompt="1"/>
          </p:nvPr>
        </p:nvSpPr>
        <p:spPr>
          <a:xfrm>
            <a:off x="9618663" y="3374182"/>
            <a:ext cx="11213307" cy="2385268"/>
          </a:xfrm>
          <a:prstGeom prst="rect">
            <a:avLst/>
          </a:prstGeom>
        </p:spPr>
        <p:txBody>
          <a:bodyPr wrap="square" lIns="0" tIns="0" rIns="0" bIns="0">
            <a:spAutoFit/>
          </a:bodyPr>
          <a:lstStyle>
            <a:lvl1pPr marL="0" indent="0">
              <a:lnSpc>
                <a:spcPts val="18600"/>
              </a:lnSpc>
              <a:spcBef>
                <a:spcPts val="0"/>
              </a:spcBef>
              <a:buNone/>
              <a:defRPr sz="17600" spc="300">
                <a:latin typeface="+mj-lt"/>
              </a:defRPr>
            </a:lvl1pPr>
          </a:lstStyle>
          <a:p>
            <a:pPr lvl="0"/>
            <a:r>
              <a:rPr lang="en-US" dirty="0"/>
              <a:t>Enjoy it!</a:t>
            </a:r>
            <a:endParaRPr lang="uk-UA" dirty="0"/>
          </a:p>
        </p:txBody>
      </p:sp>
      <p:sp>
        <p:nvSpPr>
          <p:cNvPr id="45" name="Text Placeholder 41"/>
          <p:cNvSpPr>
            <a:spLocks noGrp="1"/>
          </p:cNvSpPr>
          <p:nvPr>
            <p:ph type="body" sz="quarter" idx="18" hasCustomPrompt="1"/>
          </p:nvPr>
        </p:nvSpPr>
        <p:spPr>
          <a:xfrm>
            <a:off x="9618664" y="6222922"/>
            <a:ext cx="11213306" cy="3270126"/>
          </a:xfrm>
          <a:prstGeom prst="rect">
            <a:avLst/>
          </a:prstGeom>
        </p:spPr>
        <p:txBody>
          <a:bodyPr wrap="square" lIns="0" tIns="0" rIns="0" bIns="0">
            <a:spAutoFit/>
          </a:bodyPr>
          <a:lstStyle>
            <a:lvl1pPr marL="0" indent="0">
              <a:lnSpc>
                <a:spcPts val="5100"/>
              </a:lnSpc>
              <a:spcBef>
                <a:spcPts val="0"/>
              </a:spcBef>
              <a:buNone/>
              <a:defRPr sz="3600"/>
            </a:lvl1pPr>
          </a:lstStyle>
          <a:p>
            <a:pPr lvl="0"/>
            <a:r>
              <a:rPr lang="pt-BR" dirty="0"/>
              <a:t>Ferri officiis ei est, qui verear impedit at. Veniam maiorum adipiscing ad pro, mei solum audire adipisci id. No sea quaeque denique, esse discere has et. Ipsum efficiendi sit ei. Est no nulla homero, enim mazim iisque pri ad.</a:t>
            </a:r>
            <a:endParaRPr lang="uk-UA" dirty="0"/>
          </a:p>
        </p:txBody>
      </p:sp>
      <p:sp>
        <p:nvSpPr>
          <p:cNvPr id="17" name="Slide Number Placeholder 5"/>
          <p:cNvSpPr>
            <a:spLocks noGrp="1"/>
          </p:cNvSpPr>
          <p:nvPr>
            <p:ph type="sldNum" sz="quarter" idx="4"/>
          </p:nvPr>
        </p:nvSpPr>
        <p:spPr>
          <a:xfrm>
            <a:off x="1030288" y="12249150"/>
            <a:ext cx="866245" cy="730250"/>
          </a:xfrm>
          <a:prstGeom prst="rect">
            <a:avLst/>
          </a:prstGeom>
        </p:spPr>
        <p:txBody>
          <a:bodyPr vert="horz" wrap="none" lIns="0" tIns="0" rIns="0" bIns="0" rtlCol="0" anchor="ctr"/>
          <a:lstStyle>
            <a:lvl1pPr algn="ctr">
              <a:defRPr sz="3600">
                <a:solidFill>
                  <a:schemeClr val="tx1">
                    <a:tint val="75000"/>
                  </a:schemeClr>
                </a:solidFill>
              </a:defRPr>
            </a:lvl1pPr>
          </a:lstStyle>
          <a:p>
            <a:fld id="{1CBEB304-04D3-4FB0-B997-B167F10645C8}" type="slidenum">
              <a:rPr lang="uk-UA" smtClean="0"/>
              <a:pPr/>
              <a:t>‹#›</a:t>
            </a:fld>
            <a:endParaRPr lang="uk-UA" dirty="0"/>
          </a:p>
        </p:txBody>
      </p:sp>
    </p:spTree>
    <p:extLst>
      <p:ext uri="{BB962C8B-B14F-4D97-AF65-F5344CB8AC3E}">
        <p14:creationId xmlns:p14="http://schemas.microsoft.com/office/powerpoint/2010/main" val="34765329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ocations">
    <p:spTree>
      <p:nvGrpSpPr>
        <p:cNvPr id="1" name=""/>
        <p:cNvGrpSpPr/>
        <p:nvPr/>
      </p:nvGrpSpPr>
      <p:grpSpPr>
        <a:xfrm>
          <a:off x="0" y="0"/>
          <a:ext cx="0" cy="0"/>
          <a:chOff x="0" y="0"/>
          <a:chExt cx="0" cy="0"/>
        </a:xfrm>
      </p:grpSpPr>
      <p:sp>
        <p:nvSpPr>
          <p:cNvPr id="4" name="Picture Placeholder 3"/>
          <p:cNvSpPr>
            <a:spLocks noGrp="1"/>
          </p:cNvSpPr>
          <p:nvPr>
            <p:ph type="pic" sz="quarter" idx="19"/>
          </p:nvPr>
        </p:nvSpPr>
        <p:spPr>
          <a:xfrm>
            <a:off x="3190874" y="3819534"/>
            <a:ext cx="18000664" cy="9159866"/>
          </a:xfrm>
          <a:prstGeom prst="rect">
            <a:avLst/>
          </a:prstGeom>
          <a:pattFill prst="lgCheck">
            <a:fgClr>
              <a:schemeClr val="tx1"/>
            </a:fgClr>
            <a:bgClr>
              <a:schemeClr val="tx1">
                <a:lumMod val="85000"/>
              </a:schemeClr>
            </a:bgClr>
          </a:pattFill>
        </p:spPr>
        <p:txBody>
          <a:bodyPr anchor="ctr"/>
          <a:lstStyle>
            <a:lvl1pPr marL="0" indent="0" algn="ctr">
              <a:buNone/>
              <a:defRPr sz="2800">
                <a:solidFill>
                  <a:schemeClr val="bg1"/>
                </a:solidFill>
              </a:defRPr>
            </a:lvl1pPr>
          </a:lstStyle>
          <a:p>
            <a:endParaRPr lang="uk-UA" dirty="0"/>
          </a:p>
        </p:txBody>
      </p:sp>
      <p:sp>
        <p:nvSpPr>
          <p:cNvPr id="3" name="Picture Placeholder 2"/>
          <p:cNvSpPr>
            <a:spLocks noGrp="1"/>
          </p:cNvSpPr>
          <p:nvPr>
            <p:ph type="pic" sz="quarter" idx="13"/>
          </p:nvPr>
        </p:nvSpPr>
        <p:spPr>
          <a:xfrm>
            <a:off x="1030288" y="736600"/>
            <a:ext cx="2044800" cy="1623600"/>
          </a:xfrm>
          <a:prstGeom prst="rect">
            <a:avLst/>
          </a:prstGeom>
        </p:spPr>
        <p:txBody>
          <a:bodyPr anchor="ctr"/>
          <a:lstStyle>
            <a:lvl1pPr marL="0" indent="0" algn="ctr">
              <a:buNone/>
              <a:defRPr sz="2800"/>
            </a:lvl1pPr>
          </a:lstStyle>
          <a:p>
            <a:endParaRPr lang="uk-UA"/>
          </a:p>
        </p:txBody>
      </p:sp>
      <p:sp>
        <p:nvSpPr>
          <p:cNvPr id="44" name="Text Placeholder 41"/>
          <p:cNvSpPr>
            <a:spLocks noGrp="1"/>
          </p:cNvSpPr>
          <p:nvPr>
            <p:ph type="body" sz="quarter" idx="17" hasCustomPrompt="1"/>
          </p:nvPr>
        </p:nvSpPr>
        <p:spPr>
          <a:xfrm>
            <a:off x="3549649" y="1434266"/>
            <a:ext cx="17283114" cy="2385268"/>
          </a:xfrm>
          <a:prstGeom prst="rect">
            <a:avLst/>
          </a:prstGeom>
        </p:spPr>
        <p:txBody>
          <a:bodyPr wrap="square" lIns="0" tIns="0" rIns="0" bIns="0">
            <a:spAutoFit/>
          </a:bodyPr>
          <a:lstStyle>
            <a:lvl1pPr marL="0" indent="0">
              <a:lnSpc>
                <a:spcPts val="18600"/>
              </a:lnSpc>
              <a:spcBef>
                <a:spcPts val="0"/>
              </a:spcBef>
              <a:buNone/>
              <a:defRPr sz="17600" spc="300">
                <a:latin typeface="+mj-lt"/>
              </a:defRPr>
            </a:lvl1pPr>
          </a:lstStyle>
          <a:p>
            <a:pPr lvl="0"/>
            <a:r>
              <a:rPr lang="en-US" dirty="0"/>
              <a:t>Our branches</a:t>
            </a:r>
            <a:endParaRPr lang="uk-UA" dirty="0"/>
          </a:p>
        </p:txBody>
      </p:sp>
      <p:sp>
        <p:nvSpPr>
          <p:cNvPr id="17" name="Slide Number Placeholder 5"/>
          <p:cNvSpPr>
            <a:spLocks noGrp="1"/>
          </p:cNvSpPr>
          <p:nvPr>
            <p:ph type="sldNum" sz="quarter" idx="4"/>
          </p:nvPr>
        </p:nvSpPr>
        <p:spPr>
          <a:xfrm>
            <a:off x="1030288" y="12249150"/>
            <a:ext cx="866245" cy="730250"/>
          </a:xfrm>
          <a:prstGeom prst="rect">
            <a:avLst/>
          </a:prstGeom>
        </p:spPr>
        <p:txBody>
          <a:bodyPr vert="horz" wrap="none" lIns="0" tIns="0" rIns="0" bIns="0" rtlCol="0" anchor="ctr"/>
          <a:lstStyle>
            <a:lvl1pPr algn="ctr">
              <a:defRPr sz="3600">
                <a:solidFill>
                  <a:schemeClr val="tx1">
                    <a:tint val="75000"/>
                  </a:schemeClr>
                </a:solidFill>
              </a:defRPr>
            </a:lvl1pPr>
          </a:lstStyle>
          <a:p>
            <a:fld id="{1CBEB304-04D3-4FB0-B997-B167F10645C8}" type="slidenum">
              <a:rPr lang="uk-UA" smtClean="0"/>
              <a:pPr/>
              <a:t>‹#›</a:t>
            </a:fld>
            <a:endParaRPr lang="uk-UA" dirty="0"/>
          </a:p>
        </p:txBody>
      </p:sp>
      <p:sp>
        <p:nvSpPr>
          <p:cNvPr id="7" name="Text Placeholder 10"/>
          <p:cNvSpPr>
            <a:spLocks noGrp="1"/>
          </p:cNvSpPr>
          <p:nvPr>
            <p:ph type="body" sz="quarter" idx="26" hasCustomPrompt="1"/>
          </p:nvPr>
        </p:nvSpPr>
        <p:spPr>
          <a:xfrm>
            <a:off x="6401834" y="6639383"/>
            <a:ext cx="1921735" cy="703201"/>
          </a:xfrm>
          <a:prstGeom prst="rect">
            <a:avLst/>
          </a:prstGeom>
          <a:solidFill>
            <a:schemeClr val="accent1"/>
          </a:solidFill>
        </p:spPr>
        <p:txBody>
          <a:bodyPr wrap="none" lIns="288000" tIns="0" rIns="288000" bIns="36000">
            <a:spAutoFit/>
          </a:bodyPr>
          <a:lstStyle>
            <a:lvl1pPr marL="0" indent="0" algn="ctr">
              <a:lnSpc>
                <a:spcPts val="5200"/>
              </a:lnSpc>
              <a:spcBef>
                <a:spcPts val="5200"/>
              </a:spcBef>
              <a:buNone/>
              <a:defRPr sz="3600">
                <a:solidFill>
                  <a:schemeClr val="tx1"/>
                </a:solidFill>
              </a:defRPr>
            </a:lvl1pPr>
          </a:lstStyle>
          <a:p>
            <a:pPr lvl="0"/>
            <a:r>
              <a:rPr lang="en-US" dirty="0"/>
              <a:t>Lorem</a:t>
            </a:r>
            <a:endParaRPr lang="uk-UA" dirty="0"/>
          </a:p>
        </p:txBody>
      </p:sp>
      <p:sp>
        <p:nvSpPr>
          <p:cNvPr id="8" name="Text Placeholder 10"/>
          <p:cNvSpPr>
            <a:spLocks noGrp="1"/>
          </p:cNvSpPr>
          <p:nvPr>
            <p:ph type="body" sz="quarter" idx="27" hasCustomPrompt="1"/>
          </p:nvPr>
        </p:nvSpPr>
        <p:spPr>
          <a:xfrm>
            <a:off x="13501269" y="6020111"/>
            <a:ext cx="1732581" cy="703201"/>
          </a:xfrm>
          <a:prstGeom prst="rect">
            <a:avLst/>
          </a:prstGeom>
          <a:solidFill>
            <a:schemeClr val="accent1"/>
          </a:solidFill>
        </p:spPr>
        <p:txBody>
          <a:bodyPr wrap="none" lIns="288000" tIns="0" rIns="288000" bIns="36000">
            <a:spAutoFit/>
          </a:bodyPr>
          <a:lstStyle>
            <a:lvl1pPr marL="0" indent="0" algn="ctr">
              <a:lnSpc>
                <a:spcPts val="5200"/>
              </a:lnSpc>
              <a:spcBef>
                <a:spcPts val="5200"/>
              </a:spcBef>
              <a:buNone/>
              <a:defRPr sz="3600">
                <a:solidFill>
                  <a:schemeClr val="tx1"/>
                </a:solidFill>
              </a:defRPr>
            </a:lvl1pPr>
          </a:lstStyle>
          <a:p>
            <a:pPr lvl="0"/>
            <a:r>
              <a:rPr lang="en-US" dirty="0"/>
              <a:t>Dolor</a:t>
            </a:r>
            <a:endParaRPr lang="uk-UA" dirty="0"/>
          </a:p>
        </p:txBody>
      </p:sp>
      <p:sp>
        <p:nvSpPr>
          <p:cNvPr id="9" name="Text Placeholder 10"/>
          <p:cNvSpPr>
            <a:spLocks noGrp="1"/>
          </p:cNvSpPr>
          <p:nvPr>
            <p:ph type="body" sz="quarter" idx="28" hasCustomPrompt="1"/>
          </p:nvPr>
        </p:nvSpPr>
        <p:spPr>
          <a:xfrm>
            <a:off x="8591550" y="9839178"/>
            <a:ext cx="1878455" cy="703201"/>
          </a:xfrm>
          <a:prstGeom prst="rect">
            <a:avLst/>
          </a:prstGeom>
          <a:solidFill>
            <a:schemeClr val="accent1"/>
          </a:solidFill>
        </p:spPr>
        <p:txBody>
          <a:bodyPr wrap="none" lIns="288000" tIns="0" rIns="288000" bIns="36000">
            <a:spAutoFit/>
          </a:bodyPr>
          <a:lstStyle>
            <a:lvl1pPr marL="0" indent="0" algn="ctr">
              <a:lnSpc>
                <a:spcPts val="5200"/>
              </a:lnSpc>
              <a:spcBef>
                <a:spcPts val="5200"/>
              </a:spcBef>
              <a:buNone/>
              <a:defRPr sz="3600">
                <a:solidFill>
                  <a:schemeClr val="tx1"/>
                </a:solidFill>
              </a:defRPr>
            </a:lvl1pPr>
          </a:lstStyle>
          <a:p>
            <a:pPr lvl="0"/>
            <a:r>
              <a:rPr lang="en-US" dirty="0"/>
              <a:t>Ipsum</a:t>
            </a:r>
            <a:endParaRPr lang="uk-UA" dirty="0"/>
          </a:p>
        </p:txBody>
      </p:sp>
    </p:spTree>
    <p:extLst>
      <p:ext uri="{BB962C8B-B14F-4D97-AF65-F5344CB8AC3E}">
        <p14:creationId xmlns:p14="http://schemas.microsoft.com/office/powerpoint/2010/main" val="642469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with background">
    <p:spTree>
      <p:nvGrpSpPr>
        <p:cNvPr id="1" name=""/>
        <p:cNvGrpSpPr/>
        <p:nvPr/>
      </p:nvGrpSpPr>
      <p:grpSpPr>
        <a:xfrm>
          <a:off x="0" y="0"/>
          <a:ext cx="0" cy="0"/>
          <a:chOff x="0" y="0"/>
          <a:chExt cx="0" cy="0"/>
        </a:xfrm>
      </p:grpSpPr>
      <p:sp>
        <p:nvSpPr>
          <p:cNvPr id="4" name="Picture Placeholder 3"/>
          <p:cNvSpPr>
            <a:spLocks noGrp="1"/>
          </p:cNvSpPr>
          <p:nvPr>
            <p:ph type="pic" sz="quarter" idx="19"/>
          </p:nvPr>
        </p:nvSpPr>
        <p:spPr>
          <a:xfrm>
            <a:off x="0" y="0"/>
            <a:ext cx="24382413" cy="13716000"/>
          </a:xfrm>
          <a:prstGeom prst="rect">
            <a:avLst/>
          </a:prstGeom>
          <a:pattFill prst="lgCheck">
            <a:fgClr>
              <a:schemeClr val="tx1"/>
            </a:fgClr>
            <a:bgClr>
              <a:schemeClr val="tx1">
                <a:lumMod val="85000"/>
              </a:schemeClr>
            </a:bgClr>
          </a:pattFill>
        </p:spPr>
        <p:txBody>
          <a:bodyPr anchor="ctr"/>
          <a:lstStyle>
            <a:lvl1pPr marL="0" indent="0" algn="ctr">
              <a:buNone/>
              <a:defRPr sz="2800">
                <a:solidFill>
                  <a:schemeClr val="bg1"/>
                </a:solidFill>
              </a:defRPr>
            </a:lvl1pPr>
          </a:lstStyle>
          <a:p>
            <a:endParaRPr lang="uk-UA"/>
          </a:p>
        </p:txBody>
      </p:sp>
      <p:sp>
        <p:nvSpPr>
          <p:cNvPr id="3" name="Picture Placeholder 2"/>
          <p:cNvSpPr>
            <a:spLocks noGrp="1"/>
          </p:cNvSpPr>
          <p:nvPr>
            <p:ph type="pic" sz="quarter" idx="13"/>
          </p:nvPr>
        </p:nvSpPr>
        <p:spPr>
          <a:xfrm>
            <a:off x="1030288" y="736600"/>
            <a:ext cx="2044800" cy="1623600"/>
          </a:xfrm>
          <a:prstGeom prst="rect">
            <a:avLst/>
          </a:prstGeom>
        </p:spPr>
        <p:txBody>
          <a:bodyPr anchor="ctr"/>
          <a:lstStyle>
            <a:lvl1pPr marL="0" indent="0" algn="ctr">
              <a:buNone/>
              <a:defRPr sz="2800"/>
            </a:lvl1pPr>
          </a:lstStyle>
          <a:p>
            <a:endParaRPr lang="uk-UA"/>
          </a:p>
        </p:txBody>
      </p:sp>
      <p:sp>
        <p:nvSpPr>
          <p:cNvPr id="44" name="Text Placeholder 41"/>
          <p:cNvSpPr>
            <a:spLocks noGrp="1"/>
          </p:cNvSpPr>
          <p:nvPr>
            <p:ph type="body" sz="quarter" idx="17" hasCustomPrompt="1"/>
          </p:nvPr>
        </p:nvSpPr>
        <p:spPr>
          <a:xfrm>
            <a:off x="3549649" y="2729666"/>
            <a:ext cx="17283113" cy="2385268"/>
          </a:xfrm>
          <a:prstGeom prst="rect">
            <a:avLst/>
          </a:prstGeom>
        </p:spPr>
        <p:txBody>
          <a:bodyPr wrap="square" lIns="0" tIns="0" rIns="0" bIns="0">
            <a:spAutoFit/>
          </a:bodyPr>
          <a:lstStyle>
            <a:lvl1pPr marL="0" indent="0">
              <a:lnSpc>
                <a:spcPts val="18600"/>
              </a:lnSpc>
              <a:spcBef>
                <a:spcPts val="0"/>
              </a:spcBef>
              <a:buNone/>
              <a:defRPr sz="17600" spc="300">
                <a:latin typeface="+mj-lt"/>
              </a:defRPr>
            </a:lvl1pPr>
          </a:lstStyle>
          <a:p>
            <a:pPr lvl="0"/>
            <a:r>
              <a:rPr lang="en-US" dirty="0"/>
              <a:t>Business </a:t>
            </a:r>
            <a:endParaRPr lang="uk-UA" dirty="0"/>
          </a:p>
        </p:txBody>
      </p:sp>
      <p:sp>
        <p:nvSpPr>
          <p:cNvPr id="45" name="Text Placeholder 41"/>
          <p:cNvSpPr>
            <a:spLocks noGrp="1"/>
          </p:cNvSpPr>
          <p:nvPr>
            <p:ph type="body" sz="quarter" idx="18" hasCustomPrompt="1"/>
          </p:nvPr>
        </p:nvSpPr>
        <p:spPr>
          <a:xfrm>
            <a:off x="3549650" y="5578406"/>
            <a:ext cx="17283112" cy="3270126"/>
          </a:xfrm>
          <a:prstGeom prst="rect">
            <a:avLst/>
          </a:prstGeom>
        </p:spPr>
        <p:txBody>
          <a:bodyPr wrap="square" lIns="0" tIns="0" rIns="0" bIns="0">
            <a:spAutoFit/>
          </a:bodyPr>
          <a:lstStyle>
            <a:lvl1pPr marL="0" indent="0">
              <a:lnSpc>
                <a:spcPts val="5100"/>
              </a:lnSpc>
              <a:spcBef>
                <a:spcPts val="0"/>
              </a:spcBef>
              <a:buNone/>
              <a:defRPr sz="3600" baseline="0"/>
            </a:lvl1pPr>
          </a:lstStyle>
          <a:p>
            <a:pPr lvl="0"/>
            <a:r>
              <a:rPr lang="pt-BR" dirty="0"/>
              <a:t>Illum prompta eam ut. Ei audire vivendum iracundia pro, assum noster pro an, conceptam mnesarchum eam te. Mea partem alienum ad, eu legere aliquid mei. Ad nam diam dolore persecuti, sit at alia movet platonem. Nonummy nibh eu is mod tincidunt ut laoreet dolore ag na aliqu am erat volutpat. Ut wisi enim ad min nis ut aliquip ex. Lor em etuer adipis cing elit euismod.</a:t>
            </a:r>
            <a:endParaRPr lang="uk-UA" dirty="0"/>
          </a:p>
        </p:txBody>
      </p:sp>
      <p:sp>
        <p:nvSpPr>
          <p:cNvPr id="17" name="Slide Number Placeholder 5"/>
          <p:cNvSpPr>
            <a:spLocks noGrp="1"/>
          </p:cNvSpPr>
          <p:nvPr>
            <p:ph type="sldNum" sz="quarter" idx="4"/>
          </p:nvPr>
        </p:nvSpPr>
        <p:spPr>
          <a:xfrm>
            <a:off x="1030288" y="12249150"/>
            <a:ext cx="866245" cy="730250"/>
          </a:xfrm>
          <a:prstGeom prst="rect">
            <a:avLst/>
          </a:prstGeom>
        </p:spPr>
        <p:txBody>
          <a:bodyPr vert="horz" wrap="none" lIns="0" tIns="0" rIns="0" bIns="0" rtlCol="0" anchor="ctr"/>
          <a:lstStyle>
            <a:lvl1pPr algn="ctr">
              <a:defRPr sz="3600">
                <a:solidFill>
                  <a:schemeClr val="tx1">
                    <a:tint val="75000"/>
                  </a:schemeClr>
                </a:solidFill>
              </a:defRPr>
            </a:lvl1pPr>
          </a:lstStyle>
          <a:p>
            <a:fld id="{1CBEB304-04D3-4FB0-B997-B167F10645C8}" type="slidenum">
              <a:rPr lang="uk-UA" smtClean="0"/>
              <a:pPr/>
              <a:t>‹#›</a:t>
            </a:fld>
            <a:endParaRPr lang="uk-UA" dirty="0"/>
          </a:p>
        </p:txBody>
      </p:sp>
    </p:spTree>
    <p:extLst>
      <p:ext uri="{BB962C8B-B14F-4D97-AF65-F5344CB8AC3E}">
        <p14:creationId xmlns:p14="http://schemas.microsoft.com/office/powerpoint/2010/main" val="34747551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ollow us">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1030288" y="736600"/>
            <a:ext cx="2044800" cy="1623600"/>
          </a:xfrm>
          <a:prstGeom prst="rect">
            <a:avLst/>
          </a:prstGeom>
        </p:spPr>
        <p:txBody>
          <a:bodyPr anchor="ctr"/>
          <a:lstStyle>
            <a:lvl1pPr marL="0" indent="0" algn="ctr">
              <a:buNone/>
              <a:defRPr sz="2800"/>
            </a:lvl1pPr>
          </a:lstStyle>
          <a:p>
            <a:endParaRPr lang="uk-UA"/>
          </a:p>
        </p:txBody>
      </p:sp>
      <p:sp>
        <p:nvSpPr>
          <p:cNvPr id="44" name="Text Placeholder 41"/>
          <p:cNvSpPr>
            <a:spLocks noGrp="1"/>
          </p:cNvSpPr>
          <p:nvPr>
            <p:ph type="body" sz="quarter" idx="17" hasCustomPrompt="1"/>
          </p:nvPr>
        </p:nvSpPr>
        <p:spPr>
          <a:xfrm>
            <a:off x="3549651" y="1434266"/>
            <a:ext cx="17282320" cy="2385268"/>
          </a:xfrm>
          <a:prstGeom prst="rect">
            <a:avLst/>
          </a:prstGeom>
        </p:spPr>
        <p:txBody>
          <a:bodyPr wrap="square" lIns="0" tIns="0" rIns="0" bIns="0">
            <a:spAutoFit/>
          </a:bodyPr>
          <a:lstStyle>
            <a:lvl1pPr marL="0" indent="0">
              <a:lnSpc>
                <a:spcPts val="18600"/>
              </a:lnSpc>
              <a:spcBef>
                <a:spcPts val="0"/>
              </a:spcBef>
              <a:buNone/>
              <a:defRPr sz="17600" b="1" spc="300">
                <a:latin typeface="+mj-lt"/>
              </a:defRPr>
            </a:lvl1pPr>
          </a:lstStyle>
          <a:p>
            <a:pPr lvl="0"/>
            <a:r>
              <a:rPr lang="en-US" dirty="0"/>
              <a:t>Follow us</a:t>
            </a:r>
            <a:endParaRPr lang="uk-UA" dirty="0"/>
          </a:p>
        </p:txBody>
      </p:sp>
      <p:sp>
        <p:nvSpPr>
          <p:cNvPr id="45" name="Text Placeholder 41"/>
          <p:cNvSpPr>
            <a:spLocks noGrp="1"/>
          </p:cNvSpPr>
          <p:nvPr>
            <p:ph type="body" sz="quarter" idx="18" hasCustomPrompt="1"/>
          </p:nvPr>
        </p:nvSpPr>
        <p:spPr>
          <a:xfrm>
            <a:off x="3549649" y="4283006"/>
            <a:ext cx="17283113" cy="1962076"/>
          </a:xfrm>
          <a:prstGeom prst="rect">
            <a:avLst/>
          </a:prstGeom>
        </p:spPr>
        <p:txBody>
          <a:bodyPr wrap="square" lIns="0" tIns="0" rIns="0" bIns="0">
            <a:spAutoFit/>
          </a:bodyPr>
          <a:lstStyle>
            <a:lvl1pPr marL="0" indent="0">
              <a:lnSpc>
                <a:spcPts val="5100"/>
              </a:lnSpc>
              <a:spcBef>
                <a:spcPts val="0"/>
              </a:spcBef>
              <a:buNone/>
              <a:defRPr sz="3600"/>
            </a:lvl1pPr>
          </a:lstStyle>
          <a:p>
            <a:pPr lvl="0"/>
            <a:r>
              <a:rPr lang="pt-BR" dirty="0"/>
              <a:t>Ut wisi enim ad min veni am, quis aliqu am erat. Nost rud exerci tati lobortis nis ut aliquip ex. Lor em etuer adipis cing elit, sed diam nonummy nibh amet euismod.</a:t>
            </a:r>
            <a:r>
              <a:rPr lang="ru-RU" dirty="0"/>
              <a:t> </a:t>
            </a:r>
            <a:r>
              <a:rPr lang="da-DK" dirty="0"/>
              <a:t>Lorem ipsum dolor sit amet</a:t>
            </a:r>
            <a:r>
              <a:rPr lang="en-US" dirty="0"/>
              <a:t>.</a:t>
            </a:r>
            <a:endParaRPr lang="uk-UA" dirty="0"/>
          </a:p>
        </p:txBody>
      </p:sp>
      <p:sp>
        <p:nvSpPr>
          <p:cNvPr id="17" name="Slide Number Placeholder 5"/>
          <p:cNvSpPr>
            <a:spLocks noGrp="1"/>
          </p:cNvSpPr>
          <p:nvPr>
            <p:ph type="sldNum" sz="quarter" idx="4"/>
          </p:nvPr>
        </p:nvSpPr>
        <p:spPr>
          <a:xfrm>
            <a:off x="1030288" y="12249150"/>
            <a:ext cx="866245" cy="730250"/>
          </a:xfrm>
          <a:prstGeom prst="rect">
            <a:avLst/>
          </a:prstGeom>
        </p:spPr>
        <p:txBody>
          <a:bodyPr vert="horz" wrap="none" lIns="0" tIns="0" rIns="0" bIns="0" rtlCol="0" anchor="ctr"/>
          <a:lstStyle>
            <a:lvl1pPr algn="ctr">
              <a:defRPr sz="3600">
                <a:solidFill>
                  <a:schemeClr val="tx1">
                    <a:tint val="75000"/>
                  </a:schemeClr>
                </a:solidFill>
              </a:defRPr>
            </a:lvl1pPr>
          </a:lstStyle>
          <a:p>
            <a:fld id="{1CBEB304-04D3-4FB0-B997-B167F10645C8}" type="slidenum">
              <a:rPr lang="uk-UA" smtClean="0"/>
              <a:pPr/>
              <a:t>‹#›</a:t>
            </a:fld>
            <a:endParaRPr lang="uk-UA" dirty="0"/>
          </a:p>
        </p:txBody>
      </p:sp>
      <p:sp>
        <p:nvSpPr>
          <p:cNvPr id="6" name="Text Placeholder 41"/>
          <p:cNvSpPr>
            <a:spLocks noGrp="1"/>
          </p:cNvSpPr>
          <p:nvPr>
            <p:ph type="body" sz="quarter" idx="20" hasCustomPrompt="1"/>
          </p:nvPr>
        </p:nvSpPr>
        <p:spPr>
          <a:xfrm>
            <a:off x="9850437" y="10744199"/>
            <a:ext cx="4681538" cy="654025"/>
          </a:xfrm>
          <a:prstGeom prst="rect">
            <a:avLst/>
          </a:prstGeom>
        </p:spPr>
        <p:txBody>
          <a:bodyPr wrap="square" lIns="0" tIns="0" rIns="0" bIns="0">
            <a:spAutoFit/>
          </a:bodyPr>
          <a:lstStyle>
            <a:lvl1pPr marL="0" indent="0" algn="ctr">
              <a:lnSpc>
                <a:spcPts val="5100"/>
              </a:lnSpc>
              <a:spcBef>
                <a:spcPts val="0"/>
              </a:spcBef>
              <a:buNone/>
              <a:defRPr sz="3600" b="1"/>
            </a:lvl1pPr>
          </a:lstStyle>
          <a:p>
            <a:pPr lvl="0"/>
            <a:r>
              <a:rPr lang="en-US" dirty="0"/>
              <a:t>Instagram</a:t>
            </a:r>
            <a:endParaRPr lang="uk-UA" dirty="0"/>
          </a:p>
        </p:txBody>
      </p:sp>
      <p:sp>
        <p:nvSpPr>
          <p:cNvPr id="7" name="Text Placeholder 41"/>
          <p:cNvSpPr>
            <a:spLocks noGrp="1"/>
          </p:cNvSpPr>
          <p:nvPr>
            <p:ph type="body" sz="quarter" idx="21" hasCustomPrompt="1"/>
          </p:nvPr>
        </p:nvSpPr>
        <p:spPr>
          <a:xfrm>
            <a:off x="16150433" y="10744199"/>
            <a:ext cx="4681538" cy="654025"/>
          </a:xfrm>
          <a:prstGeom prst="rect">
            <a:avLst/>
          </a:prstGeom>
        </p:spPr>
        <p:txBody>
          <a:bodyPr wrap="square" lIns="0" tIns="0" rIns="0" bIns="0">
            <a:spAutoFit/>
          </a:bodyPr>
          <a:lstStyle>
            <a:lvl1pPr marL="0" indent="0" algn="ctr">
              <a:lnSpc>
                <a:spcPts val="5100"/>
              </a:lnSpc>
              <a:spcBef>
                <a:spcPts val="0"/>
              </a:spcBef>
              <a:buNone/>
              <a:defRPr sz="3600" b="1"/>
            </a:lvl1pPr>
          </a:lstStyle>
          <a:p>
            <a:pPr lvl="0"/>
            <a:r>
              <a:rPr lang="en-US" dirty="0"/>
              <a:t>Twitter</a:t>
            </a:r>
            <a:endParaRPr lang="uk-UA" dirty="0"/>
          </a:p>
        </p:txBody>
      </p:sp>
      <p:sp>
        <p:nvSpPr>
          <p:cNvPr id="8" name="Text Placeholder 41"/>
          <p:cNvSpPr>
            <a:spLocks noGrp="1"/>
          </p:cNvSpPr>
          <p:nvPr>
            <p:ph type="body" sz="quarter" idx="22" hasCustomPrompt="1"/>
          </p:nvPr>
        </p:nvSpPr>
        <p:spPr>
          <a:xfrm>
            <a:off x="3549650" y="10744199"/>
            <a:ext cx="4681538" cy="654025"/>
          </a:xfrm>
          <a:prstGeom prst="rect">
            <a:avLst/>
          </a:prstGeom>
        </p:spPr>
        <p:txBody>
          <a:bodyPr wrap="square" lIns="0" tIns="0" rIns="0" bIns="0">
            <a:spAutoFit/>
          </a:bodyPr>
          <a:lstStyle>
            <a:lvl1pPr marL="0" indent="0" algn="ctr">
              <a:lnSpc>
                <a:spcPts val="5100"/>
              </a:lnSpc>
              <a:spcBef>
                <a:spcPts val="0"/>
              </a:spcBef>
              <a:buNone/>
              <a:defRPr sz="3600" b="1"/>
            </a:lvl1pPr>
          </a:lstStyle>
          <a:p>
            <a:pPr lvl="0"/>
            <a:r>
              <a:rPr lang="en-US" dirty="0"/>
              <a:t>Facebook</a:t>
            </a:r>
            <a:endParaRPr lang="uk-UA" dirty="0"/>
          </a:p>
        </p:txBody>
      </p:sp>
      <p:sp>
        <p:nvSpPr>
          <p:cNvPr id="12" name="Text"/>
          <p:cNvSpPr>
            <a:spLocks noGrp="1"/>
          </p:cNvSpPr>
          <p:nvPr>
            <p:ph type="body" sz="quarter" idx="25" hasCustomPrompt="1"/>
          </p:nvPr>
        </p:nvSpPr>
        <p:spPr>
          <a:xfrm>
            <a:off x="4273266" y="7205092"/>
            <a:ext cx="3234307" cy="3234307"/>
          </a:xfrm>
          <a:prstGeom prst="rect">
            <a:avLst/>
          </a:prstGeom>
          <a:solidFill>
            <a:schemeClr val="accent1"/>
          </a:solidFill>
          <a:ln w="127000">
            <a:noFill/>
          </a:ln>
        </p:spPr>
        <p:txBody>
          <a:bodyPr wrap="none" lIns="0" tIns="0" rIns="0" bIns="0" anchor="ctr">
            <a:normAutofit/>
          </a:bodyPr>
          <a:lstStyle>
            <a:lvl1pPr marL="0" indent="0" algn="ctr">
              <a:buNone/>
              <a:defRPr sz="8800">
                <a:solidFill>
                  <a:schemeClr val="tx1"/>
                </a:solidFill>
                <a:latin typeface="Font Awesome 5 Brands Regular" panose="02000503000000000000" pitchFamily="50" charset="2"/>
              </a:defRPr>
            </a:lvl1pPr>
            <a:lvl2pPr marL="914354" indent="0">
              <a:buNone/>
              <a:defRPr sz="3200">
                <a:solidFill>
                  <a:schemeClr val="tx2"/>
                </a:solidFill>
                <a:latin typeface="Josefin Sans" panose="00000500000000000000" pitchFamily="2" charset="0"/>
              </a:defRPr>
            </a:lvl2pPr>
            <a:lvl3pPr marL="1828709" indent="0">
              <a:buNone/>
              <a:defRPr sz="3200">
                <a:solidFill>
                  <a:schemeClr val="tx2"/>
                </a:solidFill>
                <a:latin typeface="Josefin Sans" panose="00000500000000000000" pitchFamily="2" charset="0"/>
              </a:defRPr>
            </a:lvl3pPr>
            <a:lvl4pPr marL="2743063" indent="0">
              <a:buNone/>
              <a:defRPr sz="3200">
                <a:solidFill>
                  <a:schemeClr val="tx2"/>
                </a:solidFill>
                <a:latin typeface="Josefin Sans" panose="00000500000000000000" pitchFamily="2" charset="0"/>
              </a:defRPr>
            </a:lvl4pPr>
            <a:lvl5pPr marL="3657417" indent="0">
              <a:buNone/>
              <a:defRPr sz="3200">
                <a:solidFill>
                  <a:schemeClr val="tx2"/>
                </a:solidFill>
                <a:latin typeface="Josefin Sans" panose="00000500000000000000" pitchFamily="2" charset="0"/>
              </a:defRPr>
            </a:lvl5pPr>
          </a:lstStyle>
          <a:p>
            <a:pPr lvl="0"/>
            <a:r>
              <a:rPr lang="en-US" dirty="0"/>
              <a:t></a:t>
            </a:r>
          </a:p>
        </p:txBody>
      </p:sp>
      <p:sp>
        <p:nvSpPr>
          <p:cNvPr id="13" name="Text"/>
          <p:cNvSpPr>
            <a:spLocks noGrp="1"/>
          </p:cNvSpPr>
          <p:nvPr>
            <p:ph type="body" sz="quarter" idx="26" hasCustomPrompt="1"/>
          </p:nvPr>
        </p:nvSpPr>
        <p:spPr>
          <a:xfrm>
            <a:off x="10574053" y="7205092"/>
            <a:ext cx="3234307" cy="3234307"/>
          </a:xfrm>
          <a:prstGeom prst="rect">
            <a:avLst/>
          </a:prstGeom>
          <a:solidFill>
            <a:schemeClr val="accent1"/>
          </a:solidFill>
          <a:ln w="127000">
            <a:noFill/>
          </a:ln>
        </p:spPr>
        <p:txBody>
          <a:bodyPr wrap="none" lIns="0" tIns="0" rIns="0" bIns="0" anchor="ctr">
            <a:normAutofit/>
          </a:bodyPr>
          <a:lstStyle>
            <a:lvl1pPr marL="0" indent="0" algn="ctr">
              <a:buNone/>
              <a:defRPr sz="8800">
                <a:solidFill>
                  <a:schemeClr val="tx1"/>
                </a:solidFill>
                <a:latin typeface="Font Awesome 5 Brands Regular" panose="02000503000000000000" pitchFamily="50" charset="2"/>
              </a:defRPr>
            </a:lvl1pPr>
            <a:lvl2pPr marL="914354" indent="0">
              <a:buNone/>
              <a:defRPr sz="3200">
                <a:solidFill>
                  <a:schemeClr val="tx2"/>
                </a:solidFill>
                <a:latin typeface="Josefin Sans" panose="00000500000000000000" pitchFamily="2" charset="0"/>
              </a:defRPr>
            </a:lvl2pPr>
            <a:lvl3pPr marL="1828709" indent="0">
              <a:buNone/>
              <a:defRPr sz="3200">
                <a:solidFill>
                  <a:schemeClr val="tx2"/>
                </a:solidFill>
                <a:latin typeface="Josefin Sans" panose="00000500000000000000" pitchFamily="2" charset="0"/>
              </a:defRPr>
            </a:lvl3pPr>
            <a:lvl4pPr marL="2743063" indent="0">
              <a:buNone/>
              <a:defRPr sz="3200">
                <a:solidFill>
                  <a:schemeClr val="tx2"/>
                </a:solidFill>
                <a:latin typeface="Josefin Sans" panose="00000500000000000000" pitchFamily="2" charset="0"/>
              </a:defRPr>
            </a:lvl4pPr>
            <a:lvl5pPr marL="3657417" indent="0">
              <a:buNone/>
              <a:defRPr sz="3200">
                <a:solidFill>
                  <a:schemeClr val="tx2"/>
                </a:solidFill>
                <a:latin typeface="Josefin Sans" panose="00000500000000000000" pitchFamily="2" charset="0"/>
              </a:defRPr>
            </a:lvl5pPr>
          </a:lstStyle>
          <a:p>
            <a:pPr lvl="0"/>
            <a:r>
              <a:rPr lang="en-US" dirty="0"/>
              <a:t></a:t>
            </a:r>
          </a:p>
        </p:txBody>
      </p:sp>
      <p:sp>
        <p:nvSpPr>
          <p:cNvPr id="16" name="Text"/>
          <p:cNvSpPr>
            <a:spLocks noGrp="1"/>
          </p:cNvSpPr>
          <p:nvPr>
            <p:ph type="body" sz="quarter" idx="27" hasCustomPrompt="1"/>
          </p:nvPr>
        </p:nvSpPr>
        <p:spPr>
          <a:xfrm>
            <a:off x="16874049" y="7205092"/>
            <a:ext cx="3234307" cy="3234307"/>
          </a:xfrm>
          <a:prstGeom prst="rect">
            <a:avLst/>
          </a:prstGeom>
          <a:solidFill>
            <a:schemeClr val="accent1"/>
          </a:solidFill>
          <a:ln w="127000">
            <a:noFill/>
          </a:ln>
        </p:spPr>
        <p:txBody>
          <a:bodyPr wrap="none" lIns="0" tIns="0" rIns="0" bIns="0" anchor="ctr">
            <a:normAutofit/>
          </a:bodyPr>
          <a:lstStyle>
            <a:lvl1pPr marL="0" indent="0" algn="ctr">
              <a:buNone/>
              <a:defRPr sz="8800">
                <a:solidFill>
                  <a:schemeClr val="tx1"/>
                </a:solidFill>
                <a:latin typeface="Font Awesome 5 Brands Regular" panose="02000503000000000000" pitchFamily="50" charset="2"/>
              </a:defRPr>
            </a:lvl1pPr>
            <a:lvl2pPr marL="914354" indent="0">
              <a:buNone/>
              <a:defRPr sz="3200">
                <a:solidFill>
                  <a:schemeClr val="tx2"/>
                </a:solidFill>
                <a:latin typeface="Josefin Sans" panose="00000500000000000000" pitchFamily="2" charset="0"/>
              </a:defRPr>
            </a:lvl2pPr>
            <a:lvl3pPr marL="1828709" indent="0">
              <a:buNone/>
              <a:defRPr sz="3200">
                <a:solidFill>
                  <a:schemeClr val="tx2"/>
                </a:solidFill>
                <a:latin typeface="Josefin Sans" panose="00000500000000000000" pitchFamily="2" charset="0"/>
              </a:defRPr>
            </a:lvl3pPr>
            <a:lvl4pPr marL="2743063" indent="0">
              <a:buNone/>
              <a:defRPr sz="3200">
                <a:solidFill>
                  <a:schemeClr val="tx2"/>
                </a:solidFill>
                <a:latin typeface="Josefin Sans" panose="00000500000000000000" pitchFamily="2" charset="0"/>
              </a:defRPr>
            </a:lvl4pPr>
            <a:lvl5pPr marL="3657417" indent="0">
              <a:buNone/>
              <a:defRPr sz="3200">
                <a:solidFill>
                  <a:schemeClr val="tx2"/>
                </a:solidFill>
                <a:latin typeface="Josefin Sans" panose="00000500000000000000" pitchFamily="2" charset="0"/>
              </a:defRPr>
            </a:lvl5pPr>
          </a:lstStyle>
          <a:p>
            <a:pPr lvl="0"/>
            <a:r>
              <a:rPr lang="en-US" dirty="0"/>
              <a:t></a:t>
            </a:r>
          </a:p>
        </p:txBody>
      </p:sp>
    </p:spTree>
    <p:extLst>
      <p:ext uri="{BB962C8B-B14F-4D97-AF65-F5344CB8AC3E}">
        <p14:creationId xmlns:p14="http://schemas.microsoft.com/office/powerpoint/2010/main" val="33103414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acts">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1030288" y="736600"/>
            <a:ext cx="2044800" cy="1623600"/>
          </a:xfrm>
          <a:prstGeom prst="rect">
            <a:avLst/>
          </a:prstGeom>
        </p:spPr>
        <p:txBody>
          <a:bodyPr anchor="ctr"/>
          <a:lstStyle>
            <a:lvl1pPr marL="0" indent="0" algn="ctr">
              <a:buNone/>
              <a:defRPr sz="2800"/>
            </a:lvl1pPr>
          </a:lstStyle>
          <a:p>
            <a:endParaRPr lang="uk-UA"/>
          </a:p>
        </p:txBody>
      </p:sp>
      <p:sp>
        <p:nvSpPr>
          <p:cNvPr id="44" name="Text Placeholder 41"/>
          <p:cNvSpPr>
            <a:spLocks noGrp="1"/>
          </p:cNvSpPr>
          <p:nvPr>
            <p:ph type="body" sz="quarter" idx="17" hasCustomPrompt="1"/>
          </p:nvPr>
        </p:nvSpPr>
        <p:spPr>
          <a:xfrm>
            <a:off x="3549651" y="4031522"/>
            <a:ext cx="17282320" cy="2385268"/>
          </a:xfrm>
          <a:prstGeom prst="rect">
            <a:avLst/>
          </a:prstGeom>
        </p:spPr>
        <p:txBody>
          <a:bodyPr wrap="square" lIns="0" tIns="0" rIns="0" bIns="0">
            <a:spAutoFit/>
          </a:bodyPr>
          <a:lstStyle>
            <a:lvl1pPr marL="0" indent="0">
              <a:lnSpc>
                <a:spcPts val="18600"/>
              </a:lnSpc>
              <a:spcBef>
                <a:spcPts val="0"/>
              </a:spcBef>
              <a:buNone/>
              <a:defRPr sz="17600" b="1" spc="300">
                <a:latin typeface="+mj-lt"/>
              </a:defRPr>
            </a:lvl1pPr>
          </a:lstStyle>
          <a:p>
            <a:pPr lvl="0"/>
            <a:r>
              <a:rPr lang="en-US" dirty="0"/>
              <a:t>Thank you</a:t>
            </a:r>
            <a:endParaRPr lang="uk-UA" dirty="0"/>
          </a:p>
        </p:txBody>
      </p:sp>
      <p:sp>
        <p:nvSpPr>
          <p:cNvPr id="45" name="Text Placeholder 41"/>
          <p:cNvSpPr>
            <a:spLocks noGrp="1"/>
          </p:cNvSpPr>
          <p:nvPr>
            <p:ph type="body" sz="quarter" idx="18" hasCustomPrompt="1"/>
          </p:nvPr>
        </p:nvSpPr>
        <p:spPr>
          <a:xfrm>
            <a:off x="6070600" y="6880262"/>
            <a:ext cx="6633823" cy="2616101"/>
          </a:xfrm>
          <a:prstGeom prst="rect">
            <a:avLst/>
          </a:prstGeom>
        </p:spPr>
        <p:txBody>
          <a:bodyPr wrap="square" lIns="0" tIns="0" rIns="0" bIns="0">
            <a:spAutoFit/>
          </a:bodyPr>
          <a:lstStyle>
            <a:lvl1pPr marL="0" indent="0">
              <a:lnSpc>
                <a:spcPts val="5100"/>
              </a:lnSpc>
              <a:spcBef>
                <a:spcPts val="0"/>
              </a:spcBef>
              <a:buNone/>
              <a:defRPr sz="3600"/>
            </a:lvl1pPr>
          </a:lstStyle>
          <a:p>
            <a:pPr lvl="0"/>
            <a:r>
              <a:rPr lang="pt-BR" dirty="0"/>
              <a:t>Company@name.com</a:t>
            </a:r>
            <a:r>
              <a:rPr lang="uk-UA" dirty="0"/>
              <a:t/>
            </a:r>
            <a:br>
              <a:rPr lang="uk-UA" dirty="0"/>
            </a:br>
            <a:r>
              <a:rPr lang="pt-BR" dirty="0"/>
              <a:t>Companyname</a:t>
            </a:r>
            <a:r>
              <a:rPr lang="uk-UA" dirty="0"/>
              <a:t/>
            </a:r>
            <a:br>
              <a:rPr lang="uk-UA" dirty="0"/>
            </a:br>
            <a:r>
              <a:rPr lang="pt-BR" dirty="0"/>
              <a:t>Companyname</a:t>
            </a:r>
            <a:r>
              <a:rPr lang="uk-UA" dirty="0"/>
              <a:t/>
            </a:r>
            <a:br>
              <a:rPr lang="uk-UA" dirty="0"/>
            </a:br>
            <a:r>
              <a:rPr lang="pt-BR" dirty="0"/>
              <a:t>Yourwebsite.com</a:t>
            </a:r>
            <a:endParaRPr lang="uk-UA" dirty="0"/>
          </a:p>
        </p:txBody>
      </p:sp>
      <p:sp>
        <p:nvSpPr>
          <p:cNvPr id="17" name="Slide Number Placeholder 5"/>
          <p:cNvSpPr>
            <a:spLocks noGrp="1"/>
          </p:cNvSpPr>
          <p:nvPr>
            <p:ph type="sldNum" sz="quarter" idx="4"/>
          </p:nvPr>
        </p:nvSpPr>
        <p:spPr>
          <a:xfrm>
            <a:off x="1030288" y="12249150"/>
            <a:ext cx="866245" cy="730250"/>
          </a:xfrm>
          <a:prstGeom prst="rect">
            <a:avLst/>
          </a:prstGeom>
        </p:spPr>
        <p:txBody>
          <a:bodyPr vert="horz" wrap="none" lIns="0" tIns="0" rIns="0" bIns="0" rtlCol="0" anchor="ctr"/>
          <a:lstStyle>
            <a:lvl1pPr algn="ctr">
              <a:defRPr sz="3600">
                <a:solidFill>
                  <a:schemeClr val="tx1">
                    <a:tint val="75000"/>
                  </a:schemeClr>
                </a:solidFill>
              </a:defRPr>
            </a:lvl1pPr>
          </a:lstStyle>
          <a:p>
            <a:fld id="{1CBEB304-04D3-4FB0-B997-B167F10645C8}" type="slidenum">
              <a:rPr lang="uk-UA" smtClean="0"/>
              <a:pPr/>
              <a:t>‹#›</a:t>
            </a:fld>
            <a:endParaRPr lang="uk-UA" dirty="0"/>
          </a:p>
        </p:txBody>
      </p:sp>
      <p:sp>
        <p:nvSpPr>
          <p:cNvPr id="15" name="Text Placeholder 41"/>
          <p:cNvSpPr>
            <a:spLocks noGrp="1"/>
          </p:cNvSpPr>
          <p:nvPr>
            <p:ph type="body" sz="quarter" idx="19" hasCustomPrompt="1"/>
          </p:nvPr>
        </p:nvSpPr>
        <p:spPr>
          <a:xfrm>
            <a:off x="13631070" y="6880262"/>
            <a:ext cx="7200901" cy="1962076"/>
          </a:xfrm>
          <a:prstGeom prst="rect">
            <a:avLst/>
          </a:prstGeom>
        </p:spPr>
        <p:txBody>
          <a:bodyPr wrap="square" lIns="0" tIns="0" rIns="0" bIns="0">
            <a:spAutoFit/>
          </a:bodyPr>
          <a:lstStyle>
            <a:lvl1pPr marL="0" indent="0">
              <a:lnSpc>
                <a:spcPts val="5100"/>
              </a:lnSpc>
              <a:spcBef>
                <a:spcPts val="0"/>
              </a:spcBef>
              <a:buNone/>
              <a:defRPr sz="3600"/>
            </a:lvl1pPr>
          </a:lstStyle>
          <a:p>
            <a:pPr lvl="0"/>
            <a:r>
              <a:rPr lang="en-US" dirty="0"/>
              <a:t>123 Street, City,</a:t>
            </a:r>
            <a:r>
              <a:rPr lang="uk-UA" dirty="0"/>
              <a:t/>
            </a:r>
            <a:br>
              <a:rPr lang="uk-UA" dirty="0"/>
            </a:br>
            <a:r>
              <a:rPr lang="en-US" dirty="0"/>
              <a:t>State 45678</a:t>
            </a:r>
            <a:r>
              <a:rPr lang="uk-UA" dirty="0"/>
              <a:t/>
            </a:r>
            <a:br>
              <a:rPr lang="uk-UA" dirty="0"/>
            </a:br>
            <a:r>
              <a:rPr lang="en-US" dirty="0"/>
              <a:t>1234 56 7890</a:t>
            </a:r>
            <a:endParaRPr lang="uk-UA" dirty="0"/>
          </a:p>
        </p:txBody>
      </p:sp>
      <p:sp>
        <p:nvSpPr>
          <p:cNvPr id="18" name="Text"/>
          <p:cNvSpPr>
            <a:spLocks noGrp="1"/>
          </p:cNvSpPr>
          <p:nvPr>
            <p:ph type="body" sz="quarter" idx="25" hasCustomPrompt="1"/>
          </p:nvPr>
        </p:nvSpPr>
        <p:spPr>
          <a:xfrm>
            <a:off x="5469731" y="7012916"/>
            <a:ext cx="410369" cy="443198"/>
          </a:xfrm>
          <a:prstGeom prst="rect">
            <a:avLst/>
          </a:prstGeom>
        </p:spPr>
        <p:txBody>
          <a:bodyPr wrap="none" lIns="0" tIns="0" rIns="0" bIns="0">
            <a:spAutoFit/>
          </a:bodyPr>
          <a:lstStyle>
            <a:lvl1pPr marL="0" indent="0" algn="ctr">
              <a:buNone/>
              <a:defRPr sz="3200">
                <a:solidFill>
                  <a:schemeClr val="accent1"/>
                </a:solidFill>
                <a:latin typeface="Font Awesome 5 Free Solid" panose="02000503000000000000" pitchFamily="50" charset="2"/>
              </a:defRPr>
            </a:lvl1pPr>
            <a:lvl2pPr marL="914354" indent="0">
              <a:buNone/>
              <a:defRPr sz="3200">
                <a:solidFill>
                  <a:schemeClr val="tx2"/>
                </a:solidFill>
                <a:latin typeface="Josefin Sans" panose="00000500000000000000" pitchFamily="2" charset="0"/>
              </a:defRPr>
            </a:lvl2pPr>
            <a:lvl3pPr marL="1828709" indent="0">
              <a:buNone/>
              <a:defRPr sz="3200">
                <a:solidFill>
                  <a:schemeClr val="tx2"/>
                </a:solidFill>
                <a:latin typeface="Josefin Sans" panose="00000500000000000000" pitchFamily="2" charset="0"/>
              </a:defRPr>
            </a:lvl3pPr>
            <a:lvl4pPr marL="2743063" indent="0">
              <a:buNone/>
              <a:defRPr sz="3200">
                <a:solidFill>
                  <a:schemeClr val="tx2"/>
                </a:solidFill>
                <a:latin typeface="Josefin Sans" panose="00000500000000000000" pitchFamily="2" charset="0"/>
              </a:defRPr>
            </a:lvl4pPr>
            <a:lvl5pPr marL="3657417" indent="0">
              <a:buNone/>
              <a:defRPr sz="3200">
                <a:solidFill>
                  <a:schemeClr val="tx2"/>
                </a:solidFill>
                <a:latin typeface="Josefin Sans" panose="00000500000000000000" pitchFamily="2" charset="0"/>
              </a:defRPr>
            </a:lvl5pPr>
          </a:lstStyle>
          <a:p>
            <a:pPr lvl="0"/>
            <a:r>
              <a:rPr lang="en-US" dirty="0"/>
              <a:t></a:t>
            </a:r>
          </a:p>
        </p:txBody>
      </p:sp>
      <p:sp>
        <p:nvSpPr>
          <p:cNvPr id="19" name="Text"/>
          <p:cNvSpPr>
            <a:spLocks noGrp="1"/>
          </p:cNvSpPr>
          <p:nvPr>
            <p:ph type="body" sz="quarter" idx="26" hasCustomPrompt="1"/>
          </p:nvPr>
        </p:nvSpPr>
        <p:spPr>
          <a:xfrm>
            <a:off x="5546675" y="8270408"/>
            <a:ext cx="256480" cy="443198"/>
          </a:xfrm>
          <a:prstGeom prst="rect">
            <a:avLst/>
          </a:prstGeom>
        </p:spPr>
        <p:txBody>
          <a:bodyPr wrap="none" lIns="0" tIns="0" rIns="0" bIns="0">
            <a:spAutoFit/>
          </a:bodyPr>
          <a:lstStyle>
            <a:lvl1pPr marL="0" indent="0" algn="ctr">
              <a:buNone/>
              <a:defRPr sz="3200">
                <a:solidFill>
                  <a:schemeClr val="accent1"/>
                </a:solidFill>
                <a:latin typeface="Font Awesome 5 Brands Regular" panose="02000503000000000000" pitchFamily="50" charset="2"/>
              </a:defRPr>
            </a:lvl1pPr>
            <a:lvl2pPr marL="914354" indent="0">
              <a:buNone/>
              <a:defRPr sz="3200">
                <a:solidFill>
                  <a:schemeClr val="tx2"/>
                </a:solidFill>
                <a:latin typeface="Josefin Sans" panose="00000500000000000000" pitchFamily="2" charset="0"/>
              </a:defRPr>
            </a:lvl2pPr>
            <a:lvl3pPr marL="1828709" indent="0">
              <a:buNone/>
              <a:defRPr sz="3200">
                <a:solidFill>
                  <a:schemeClr val="tx2"/>
                </a:solidFill>
                <a:latin typeface="Josefin Sans" panose="00000500000000000000" pitchFamily="2" charset="0"/>
              </a:defRPr>
            </a:lvl3pPr>
            <a:lvl4pPr marL="2743063" indent="0">
              <a:buNone/>
              <a:defRPr sz="3200">
                <a:solidFill>
                  <a:schemeClr val="tx2"/>
                </a:solidFill>
                <a:latin typeface="Josefin Sans" panose="00000500000000000000" pitchFamily="2" charset="0"/>
              </a:defRPr>
            </a:lvl4pPr>
            <a:lvl5pPr marL="3657417" indent="0">
              <a:buNone/>
              <a:defRPr sz="3200">
                <a:solidFill>
                  <a:schemeClr val="tx2"/>
                </a:solidFill>
                <a:latin typeface="Josefin Sans" panose="00000500000000000000" pitchFamily="2" charset="0"/>
              </a:defRPr>
            </a:lvl5pPr>
          </a:lstStyle>
          <a:p>
            <a:pPr lvl="0"/>
            <a:r>
              <a:rPr lang="en-US" dirty="0"/>
              <a:t></a:t>
            </a:r>
          </a:p>
        </p:txBody>
      </p:sp>
      <p:sp>
        <p:nvSpPr>
          <p:cNvPr id="20" name="Text"/>
          <p:cNvSpPr>
            <a:spLocks noGrp="1"/>
          </p:cNvSpPr>
          <p:nvPr>
            <p:ph type="body" sz="quarter" idx="27" hasCustomPrompt="1"/>
          </p:nvPr>
        </p:nvSpPr>
        <p:spPr>
          <a:xfrm>
            <a:off x="5546675" y="8899155"/>
            <a:ext cx="256480" cy="443198"/>
          </a:xfrm>
          <a:prstGeom prst="rect">
            <a:avLst/>
          </a:prstGeom>
        </p:spPr>
        <p:txBody>
          <a:bodyPr wrap="none" lIns="0" tIns="0" rIns="0" bIns="0">
            <a:spAutoFit/>
          </a:bodyPr>
          <a:lstStyle>
            <a:lvl1pPr marL="0" indent="0" algn="ctr">
              <a:buNone/>
              <a:defRPr sz="3200">
                <a:solidFill>
                  <a:schemeClr val="accent1"/>
                </a:solidFill>
                <a:latin typeface="Font Awesome 5 Free Solid" panose="02000503000000000000" pitchFamily="50" charset="2"/>
              </a:defRPr>
            </a:lvl1pPr>
            <a:lvl2pPr marL="914354" indent="0">
              <a:buNone/>
              <a:defRPr sz="3200">
                <a:solidFill>
                  <a:schemeClr val="tx2"/>
                </a:solidFill>
                <a:latin typeface="Josefin Sans" panose="00000500000000000000" pitchFamily="2" charset="0"/>
              </a:defRPr>
            </a:lvl2pPr>
            <a:lvl3pPr marL="1828709" indent="0">
              <a:buNone/>
              <a:defRPr sz="3200">
                <a:solidFill>
                  <a:schemeClr val="tx2"/>
                </a:solidFill>
                <a:latin typeface="Josefin Sans" panose="00000500000000000000" pitchFamily="2" charset="0"/>
              </a:defRPr>
            </a:lvl3pPr>
            <a:lvl4pPr marL="2743063" indent="0">
              <a:buNone/>
              <a:defRPr sz="3200">
                <a:solidFill>
                  <a:schemeClr val="tx2"/>
                </a:solidFill>
                <a:latin typeface="Josefin Sans" panose="00000500000000000000" pitchFamily="2" charset="0"/>
              </a:defRPr>
            </a:lvl4pPr>
            <a:lvl5pPr marL="3657417" indent="0">
              <a:buNone/>
              <a:defRPr sz="3200">
                <a:solidFill>
                  <a:schemeClr val="tx2"/>
                </a:solidFill>
                <a:latin typeface="Josefin Sans" panose="00000500000000000000" pitchFamily="2" charset="0"/>
              </a:defRPr>
            </a:lvl5pPr>
          </a:lstStyle>
          <a:p>
            <a:pPr lvl="0"/>
            <a:r>
              <a:rPr lang="en-US" dirty="0"/>
              <a:t></a:t>
            </a:r>
          </a:p>
        </p:txBody>
      </p:sp>
      <p:sp>
        <p:nvSpPr>
          <p:cNvPr id="21" name="Text"/>
          <p:cNvSpPr>
            <a:spLocks noGrp="1"/>
          </p:cNvSpPr>
          <p:nvPr>
            <p:ph type="body" sz="quarter" idx="28" hasCustomPrompt="1"/>
          </p:nvPr>
        </p:nvSpPr>
        <p:spPr>
          <a:xfrm>
            <a:off x="5469731" y="7641662"/>
            <a:ext cx="410369" cy="443198"/>
          </a:xfrm>
          <a:prstGeom prst="rect">
            <a:avLst/>
          </a:prstGeom>
        </p:spPr>
        <p:txBody>
          <a:bodyPr wrap="none" lIns="0" tIns="0" rIns="0" bIns="0">
            <a:spAutoFit/>
          </a:bodyPr>
          <a:lstStyle>
            <a:lvl1pPr marL="0" indent="0" algn="ctr">
              <a:buNone/>
              <a:defRPr sz="3200">
                <a:solidFill>
                  <a:schemeClr val="accent1"/>
                </a:solidFill>
                <a:latin typeface="Font Awesome 5 Brands Regular" panose="02000503000000000000" pitchFamily="50" charset="2"/>
              </a:defRPr>
            </a:lvl1pPr>
            <a:lvl2pPr marL="914354" indent="0">
              <a:buNone/>
              <a:defRPr sz="3200">
                <a:solidFill>
                  <a:schemeClr val="tx2"/>
                </a:solidFill>
                <a:latin typeface="Josefin Sans" panose="00000500000000000000" pitchFamily="2" charset="0"/>
              </a:defRPr>
            </a:lvl2pPr>
            <a:lvl3pPr marL="1828709" indent="0">
              <a:buNone/>
              <a:defRPr sz="3200">
                <a:solidFill>
                  <a:schemeClr val="tx2"/>
                </a:solidFill>
                <a:latin typeface="Josefin Sans" panose="00000500000000000000" pitchFamily="2" charset="0"/>
              </a:defRPr>
            </a:lvl3pPr>
            <a:lvl4pPr marL="2743063" indent="0">
              <a:buNone/>
              <a:defRPr sz="3200">
                <a:solidFill>
                  <a:schemeClr val="tx2"/>
                </a:solidFill>
                <a:latin typeface="Josefin Sans" panose="00000500000000000000" pitchFamily="2" charset="0"/>
              </a:defRPr>
            </a:lvl4pPr>
            <a:lvl5pPr marL="3657417" indent="0">
              <a:buNone/>
              <a:defRPr sz="3200">
                <a:solidFill>
                  <a:schemeClr val="tx2"/>
                </a:solidFill>
                <a:latin typeface="Josefin Sans" panose="00000500000000000000" pitchFamily="2" charset="0"/>
              </a:defRPr>
            </a:lvl5pPr>
          </a:lstStyle>
          <a:p>
            <a:pPr lvl="0"/>
            <a:r>
              <a:rPr lang="en-US" dirty="0"/>
              <a:t></a:t>
            </a:r>
          </a:p>
        </p:txBody>
      </p:sp>
      <p:sp>
        <p:nvSpPr>
          <p:cNvPr id="22" name="Text"/>
          <p:cNvSpPr>
            <a:spLocks noGrp="1"/>
          </p:cNvSpPr>
          <p:nvPr>
            <p:ph type="body" sz="quarter" idx="29" hasCustomPrompt="1"/>
          </p:nvPr>
        </p:nvSpPr>
        <p:spPr>
          <a:xfrm>
            <a:off x="12962562" y="8294415"/>
            <a:ext cx="410369" cy="443198"/>
          </a:xfrm>
          <a:prstGeom prst="rect">
            <a:avLst/>
          </a:prstGeom>
        </p:spPr>
        <p:txBody>
          <a:bodyPr wrap="none" lIns="0" tIns="0" rIns="0" bIns="0">
            <a:spAutoFit/>
          </a:bodyPr>
          <a:lstStyle>
            <a:lvl1pPr marL="0" indent="0" algn="ctr">
              <a:buNone/>
              <a:defRPr sz="3200">
                <a:solidFill>
                  <a:schemeClr val="accent1"/>
                </a:solidFill>
                <a:latin typeface="Font Awesome 5 Free Solid" panose="02000503000000000000" pitchFamily="50" charset="2"/>
              </a:defRPr>
            </a:lvl1pPr>
            <a:lvl2pPr marL="914354" indent="0">
              <a:buNone/>
              <a:defRPr sz="3200">
                <a:solidFill>
                  <a:schemeClr val="tx2"/>
                </a:solidFill>
                <a:latin typeface="Josefin Sans" panose="00000500000000000000" pitchFamily="2" charset="0"/>
              </a:defRPr>
            </a:lvl2pPr>
            <a:lvl3pPr marL="1828709" indent="0">
              <a:buNone/>
              <a:defRPr sz="3200">
                <a:solidFill>
                  <a:schemeClr val="tx2"/>
                </a:solidFill>
                <a:latin typeface="Josefin Sans" panose="00000500000000000000" pitchFamily="2" charset="0"/>
              </a:defRPr>
            </a:lvl3pPr>
            <a:lvl4pPr marL="2743063" indent="0">
              <a:buNone/>
              <a:defRPr sz="3200">
                <a:solidFill>
                  <a:schemeClr val="tx2"/>
                </a:solidFill>
                <a:latin typeface="Josefin Sans" panose="00000500000000000000" pitchFamily="2" charset="0"/>
              </a:defRPr>
            </a:lvl4pPr>
            <a:lvl5pPr marL="3657417" indent="0">
              <a:buNone/>
              <a:defRPr sz="3200">
                <a:solidFill>
                  <a:schemeClr val="tx2"/>
                </a:solidFill>
                <a:latin typeface="Josefin Sans" panose="00000500000000000000" pitchFamily="2" charset="0"/>
              </a:defRPr>
            </a:lvl5pPr>
          </a:lstStyle>
          <a:p>
            <a:pPr lvl="0"/>
            <a:r>
              <a:rPr lang="en-US" dirty="0"/>
              <a:t></a:t>
            </a:r>
          </a:p>
        </p:txBody>
      </p:sp>
      <p:sp>
        <p:nvSpPr>
          <p:cNvPr id="23" name="Text"/>
          <p:cNvSpPr>
            <a:spLocks noGrp="1"/>
          </p:cNvSpPr>
          <p:nvPr>
            <p:ph type="body" sz="quarter" idx="30" hasCustomPrompt="1"/>
          </p:nvPr>
        </p:nvSpPr>
        <p:spPr>
          <a:xfrm>
            <a:off x="12936915" y="6979772"/>
            <a:ext cx="461665" cy="443198"/>
          </a:xfrm>
          <a:prstGeom prst="rect">
            <a:avLst/>
          </a:prstGeom>
        </p:spPr>
        <p:txBody>
          <a:bodyPr wrap="none" lIns="0" tIns="0" rIns="0" bIns="0">
            <a:spAutoFit/>
          </a:bodyPr>
          <a:lstStyle>
            <a:lvl1pPr marL="0" indent="0" algn="ctr">
              <a:buNone/>
              <a:defRPr sz="3200">
                <a:solidFill>
                  <a:schemeClr val="accent1"/>
                </a:solidFill>
                <a:latin typeface="Font Awesome 5 Free Solid" panose="02000503000000000000" pitchFamily="50" charset="2"/>
              </a:defRPr>
            </a:lvl1pPr>
            <a:lvl2pPr marL="914354" indent="0">
              <a:buNone/>
              <a:defRPr sz="3200">
                <a:solidFill>
                  <a:schemeClr val="tx2"/>
                </a:solidFill>
                <a:latin typeface="Josefin Sans" panose="00000500000000000000" pitchFamily="2" charset="0"/>
              </a:defRPr>
            </a:lvl2pPr>
            <a:lvl3pPr marL="1828709" indent="0">
              <a:buNone/>
              <a:defRPr sz="3200">
                <a:solidFill>
                  <a:schemeClr val="tx2"/>
                </a:solidFill>
                <a:latin typeface="Josefin Sans" panose="00000500000000000000" pitchFamily="2" charset="0"/>
              </a:defRPr>
            </a:lvl3pPr>
            <a:lvl4pPr marL="2743063" indent="0">
              <a:buNone/>
              <a:defRPr sz="3200">
                <a:solidFill>
                  <a:schemeClr val="tx2"/>
                </a:solidFill>
                <a:latin typeface="Josefin Sans" panose="00000500000000000000" pitchFamily="2" charset="0"/>
              </a:defRPr>
            </a:lvl4pPr>
            <a:lvl5pPr marL="3657417" indent="0">
              <a:buNone/>
              <a:defRPr sz="3200">
                <a:solidFill>
                  <a:schemeClr val="tx2"/>
                </a:solidFill>
                <a:latin typeface="Josefin Sans" panose="00000500000000000000" pitchFamily="2" charset="0"/>
              </a:defRPr>
            </a:lvl5pPr>
          </a:lstStyle>
          <a:p>
            <a:pPr lvl="0"/>
            <a:r>
              <a:rPr lang="en-US" dirty="0"/>
              <a:t></a:t>
            </a:r>
          </a:p>
        </p:txBody>
      </p:sp>
    </p:spTree>
    <p:extLst>
      <p:ext uri="{BB962C8B-B14F-4D97-AF65-F5344CB8AC3E}">
        <p14:creationId xmlns:p14="http://schemas.microsoft.com/office/powerpoint/2010/main" val="3397837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with one column layout">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1030288" y="736600"/>
            <a:ext cx="2044800" cy="1623600"/>
          </a:xfrm>
          <a:prstGeom prst="rect">
            <a:avLst/>
          </a:prstGeom>
        </p:spPr>
        <p:txBody>
          <a:bodyPr anchor="ctr"/>
          <a:lstStyle>
            <a:lvl1pPr marL="0" indent="0" algn="ctr">
              <a:buNone/>
              <a:defRPr sz="2800"/>
            </a:lvl1pPr>
          </a:lstStyle>
          <a:p>
            <a:endParaRPr lang="uk-UA"/>
          </a:p>
        </p:txBody>
      </p:sp>
      <p:sp>
        <p:nvSpPr>
          <p:cNvPr id="44" name="Text Placeholder 41"/>
          <p:cNvSpPr>
            <a:spLocks noGrp="1"/>
          </p:cNvSpPr>
          <p:nvPr>
            <p:ph type="body" sz="quarter" idx="17" hasCustomPrompt="1"/>
          </p:nvPr>
        </p:nvSpPr>
        <p:spPr>
          <a:xfrm>
            <a:off x="3549649" y="2729666"/>
            <a:ext cx="8680451" cy="7155805"/>
          </a:xfrm>
          <a:prstGeom prst="rect">
            <a:avLst/>
          </a:prstGeom>
        </p:spPr>
        <p:txBody>
          <a:bodyPr wrap="square" lIns="0" tIns="0" rIns="0" bIns="0">
            <a:spAutoFit/>
          </a:bodyPr>
          <a:lstStyle>
            <a:lvl1pPr marL="0" indent="0">
              <a:lnSpc>
                <a:spcPts val="18600"/>
              </a:lnSpc>
              <a:spcBef>
                <a:spcPts val="0"/>
              </a:spcBef>
              <a:buNone/>
              <a:defRPr sz="17600" spc="300">
                <a:latin typeface="+mj-lt"/>
              </a:defRPr>
            </a:lvl1pPr>
          </a:lstStyle>
          <a:p>
            <a:pPr lvl="0"/>
            <a:r>
              <a:rPr lang="en-US" dirty="0"/>
              <a:t>One</a:t>
            </a:r>
            <a:r>
              <a:rPr lang="uk-UA" dirty="0"/>
              <a:t/>
            </a:r>
            <a:br>
              <a:rPr lang="uk-UA" dirty="0"/>
            </a:br>
            <a:r>
              <a:rPr lang="en-US" dirty="0"/>
              <a:t>column</a:t>
            </a:r>
            <a:r>
              <a:rPr lang="uk-UA" dirty="0"/>
              <a:t/>
            </a:r>
            <a:br>
              <a:rPr lang="uk-UA" dirty="0"/>
            </a:br>
            <a:r>
              <a:rPr lang="en-US" dirty="0"/>
              <a:t>text</a:t>
            </a:r>
            <a:endParaRPr lang="uk-UA" dirty="0"/>
          </a:p>
        </p:txBody>
      </p:sp>
      <p:sp>
        <p:nvSpPr>
          <p:cNvPr id="17" name="Slide Number Placeholder 5"/>
          <p:cNvSpPr>
            <a:spLocks noGrp="1"/>
          </p:cNvSpPr>
          <p:nvPr>
            <p:ph type="sldNum" sz="quarter" idx="4"/>
          </p:nvPr>
        </p:nvSpPr>
        <p:spPr>
          <a:xfrm>
            <a:off x="1030288" y="12249150"/>
            <a:ext cx="866245" cy="730250"/>
          </a:xfrm>
          <a:prstGeom prst="rect">
            <a:avLst/>
          </a:prstGeom>
        </p:spPr>
        <p:txBody>
          <a:bodyPr vert="horz" wrap="none" lIns="0" tIns="0" rIns="0" bIns="0" rtlCol="0" anchor="ctr"/>
          <a:lstStyle>
            <a:lvl1pPr algn="ctr">
              <a:defRPr sz="3600">
                <a:solidFill>
                  <a:schemeClr val="tx1">
                    <a:tint val="75000"/>
                  </a:schemeClr>
                </a:solidFill>
              </a:defRPr>
            </a:lvl1pPr>
          </a:lstStyle>
          <a:p>
            <a:fld id="{1CBEB304-04D3-4FB0-B997-B167F10645C8}" type="slidenum">
              <a:rPr lang="uk-UA" smtClean="0"/>
              <a:pPr/>
              <a:t>‹#›</a:t>
            </a:fld>
            <a:endParaRPr lang="uk-UA" dirty="0"/>
          </a:p>
        </p:txBody>
      </p:sp>
      <p:sp>
        <p:nvSpPr>
          <p:cNvPr id="6" name="Text Placeholder 41"/>
          <p:cNvSpPr>
            <a:spLocks noGrp="1"/>
          </p:cNvSpPr>
          <p:nvPr>
            <p:ph type="body" sz="quarter" idx="19" hasCustomPrompt="1"/>
          </p:nvPr>
        </p:nvSpPr>
        <p:spPr>
          <a:xfrm>
            <a:off x="13271500" y="5582617"/>
            <a:ext cx="7561262" cy="3924151"/>
          </a:xfrm>
          <a:prstGeom prst="rect">
            <a:avLst/>
          </a:prstGeom>
        </p:spPr>
        <p:txBody>
          <a:bodyPr wrap="square" lIns="0" tIns="0" rIns="0" bIns="0">
            <a:spAutoFit/>
          </a:bodyPr>
          <a:lstStyle>
            <a:lvl1pPr marL="0" indent="0">
              <a:lnSpc>
                <a:spcPts val="5100"/>
              </a:lnSpc>
              <a:spcBef>
                <a:spcPts val="0"/>
              </a:spcBef>
              <a:buNone/>
              <a:defRPr sz="3600"/>
            </a:lvl1pPr>
          </a:lstStyle>
          <a:p>
            <a:pPr lvl="0"/>
            <a:r>
              <a:rPr lang="pt-BR" dirty="0"/>
              <a:t>Velit everti docendi sed ei, vis ne dicunt vivendum. Sea an oratio quaestio, ocurreret disputationi et usu, at modo percipitur mel. Eos doming contentiones nec ex. Has vituperata scribentur at.</a:t>
            </a:r>
            <a:endParaRPr lang="uk-UA" dirty="0"/>
          </a:p>
        </p:txBody>
      </p:sp>
    </p:spTree>
    <p:extLst>
      <p:ext uri="{BB962C8B-B14F-4D97-AF65-F5344CB8AC3E}">
        <p14:creationId xmlns:p14="http://schemas.microsoft.com/office/powerpoint/2010/main" val="4176822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with one column layout and background">
    <p:spTree>
      <p:nvGrpSpPr>
        <p:cNvPr id="1" name=""/>
        <p:cNvGrpSpPr/>
        <p:nvPr/>
      </p:nvGrpSpPr>
      <p:grpSpPr>
        <a:xfrm>
          <a:off x="0" y="0"/>
          <a:ext cx="0" cy="0"/>
          <a:chOff x="0" y="0"/>
          <a:chExt cx="0" cy="0"/>
        </a:xfrm>
      </p:grpSpPr>
      <p:sp>
        <p:nvSpPr>
          <p:cNvPr id="7" name="Picture Placeholder 3"/>
          <p:cNvSpPr>
            <a:spLocks noGrp="1"/>
          </p:cNvSpPr>
          <p:nvPr>
            <p:ph type="pic" sz="quarter" idx="20"/>
          </p:nvPr>
        </p:nvSpPr>
        <p:spPr>
          <a:xfrm>
            <a:off x="0" y="0"/>
            <a:ext cx="24382413" cy="13716000"/>
          </a:xfrm>
          <a:prstGeom prst="rect">
            <a:avLst/>
          </a:prstGeom>
          <a:pattFill prst="lgCheck">
            <a:fgClr>
              <a:schemeClr val="tx1"/>
            </a:fgClr>
            <a:bgClr>
              <a:schemeClr val="tx1">
                <a:lumMod val="85000"/>
              </a:schemeClr>
            </a:bgClr>
          </a:pattFill>
        </p:spPr>
        <p:txBody>
          <a:bodyPr anchor="ctr"/>
          <a:lstStyle>
            <a:lvl1pPr marL="0" indent="0" algn="ctr">
              <a:buNone/>
              <a:defRPr sz="2800">
                <a:solidFill>
                  <a:schemeClr val="bg1"/>
                </a:solidFill>
              </a:defRPr>
            </a:lvl1pPr>
          </a:lstStyle>
          <a:p>
            <a:endParaRPr lang="uk-UA"/>
          </a:p>
        </p:txBody>
      </p:sp>
      <p:sp>
        <p:nvSpPr>
          <p:cNvPr id="3" name="Picture Placeholder 2"/>
          <p:cNvSpPr>
            <a:spLocks noGrp="1"/>
          </p:cNvSpPr>
          <p:nvPr>
            <p:ph type="pic" sz="quarter" idx="13"/>
          </p:nvPr>
        </p:nvSpPr>
        <p:spPr>
          <a:xfrm>
            <a:off x="1030288" y="736600"/>
            <a:ext cx="2044800" cy="1623600"/>
          </a:xfrm>
          <a:prstGeom prst="rect">
            <a:avLst/>
          </a:prstGeom>
        </p:spPr>
        <p:txBody>
          <a:bodyPr anchor="ctr"/>
          <a:lstStyle>
            <a:lvl1pPr marL="0" indent="0" algn="ctr">
              <a:buNone/>
              <a:defRPr sz="2800"/>
            </a:lvl1pPr>
          </a:lstStyle>
          <a:p>
            <a:endParaRPr lang="uk-UA"/>
          </a:p>
        </p:txBody>
      </p:sp>
      <p:sp>
        <p:nvSpPr>
          <p:cNvPr id="44" name="Text Placeholder 41"/>
          <p:cNvSpPr>
            <a:spLocks noGrp="1"/>
          </p:cNvSpPr>
          <p:nvPr>
            <p:ph type="body" sz="quarter" idx="17" hasCustomPrompt="1"/>
          </p:nvPr>
        </p:nvSpPr>
        <p:spPr>
          <a:xfrm>
            <a:off x="3549649" y="2729666"/>
            <a:ext cx="8680451" cy="4770537"/>
          </a:xfrm>
          <a:prstGeom prst="rect">
            <a:avLst/>
          </a:prstGeom>
        </p:spPr>
        <p:txBody>
          <a:bodyPr wrap="square" lIns="0" tIns="0" rIns="0" bIns="0">
            <a:spAutoFit/>
          </a:bodyPr>
          <a:lstStyle>
            <a:lvl1pPr marL="0" indent="0">
              <a:lnSpc>
                <a:spcPts val="18600"/>
              </a:lnSpc>
              <a:spcBef>
                <a:spcPts val="0"/>
              </a:spcBef>
              <a:buNone/>
              <a:defRPr sz="17600" spc="300">
                <a:latin typeface="+mj-lt"/>
              </a:defRPr>
            </a:lvl1pPr>
          </a:lstStyle>
          <a:p>
            <a:pPr lvl="0"/>
            <a:r>
              <a:rPr lang="en-US" dirty="0"/>
              <a:t>One</a:t>
            </a:r>
            <a:r>
              <a:rPr lang="uk-UA" dirty="0"/>
              <a:t/>
            </a:r>
            <a:br>
              <a:rPr lang="uk-UA" dirty="0"/>
            </a:br>
            <a:r>
              <a:rPr lang="en-US" dirty="0"/>
              <a:t>column</a:t>
            </a:r>
            <a:endParaRPr lang="uk-UA" dirty="0"/>
          </a:p>
        </p:txBody>
      </p:sp>
      <p:sp>
        <p:nvSpPr>
          <p:cNvPr id="17" name="Slide Number Placeholder 5"/>
          <p:cNvSpPr>
            <a:spLocks noGrp="1"/>
          </p:cNvSpPr>
          <p:nvPr>
            <p:ph type="sldNum" sz="quarter" idx="4"/>
          </p:nvPr>
        </p:nvSpPr>
        <p:spPr>
          <a:xfrm>
            <a:off x="1030288" y="12249150"/>
            <a:ext cx="866245" cy="730250"/>
          </a:xfrm>
          <a:prstGeom prst="rect">
            <a:avLst/>
          </a:prstGeom>
        </p:spPr>
        <p:txBody>
          <a:bodyPr vert="horz" wrap="none" lIns="0" tIns="0" rIns="0" bIns="0" rtlCol="0" anchor="ctr"/>
          <a:lstStyle>
            <a:lvl1pPr algn="ctr">
              <a:defRPr sz="3600">
                <a:solidFill>
                  <a:schemeClr val="tx1">
                    <a:tint val="75000"/>
                  </a:schemeClr>
                </a:solidFill>
              </a:defRPr>
            </a:lvl1pPr>
          </a:lstStyle>
          <a:p>
            <a:fld id="{1CBEB304-04D3-4FB0-B997-B167F10645C8}" type="slidenum">
              <a:rPr lang="uk-UA" smtClean="0"/>
              <a:pPr/>
              <a:t>‹#›</a:t>
            </a:fld>
            <a:endParaRPr lang="uk-UA" dirty="0"/>
          </a:p>
        </p:txBody>
      </p:sp>
      <p:sp>
        <p:nvSpPr>
          <p:cNvPr id="6" name="Text Placeholder 41"/>
          <p:cNvSpPr>
            <a:spLocks noGrp="1"/>
          </p:cNvSpPr>
          <p:nvPr>
            <p:ph type="body" sz="quarter" idx="19" hasCustomPrompt="1"/>
          </p:nvPr>
        </p:nvSpPr>
        <p:spPr>
          <a:xfrm>
            <a:off x="13271500" y="5582617"/>
            <a:ext cx="7561262" cy="3924151"/>
          </a:xfrm>
          <a:prstGeom prst="rect">
            <a:avLst/>
          </a:prstGeom>
        </p:spPr>
        <p:txBody>
          <a:bodyPr wrap="square" lIns="0" tIns="0" rIns="0" bIns="0">
            <a:spAutoFit/>
          </a:bodyPr>
          <a:lstStyle>
            <a:lvl1pPr marL="0" indent="0">
              <a:lnSpc>
                <a:spcPts val="5100"/>
              </a:lnSpc>
              <a:spcBef>
                <a:spcPts val="0"/>
              </a:spcBef>
              <a:buNone/>
              <a:defRPr sz="3600"/>
            </a:lvl1pPr>
          </a:lstStyle>
          <a:p>
            <a:pPr lvl="0"/>
            <a:r>
              <a:rPr lang="pt-BR" dirty="0"/>
              <a:t>Illum prompta eam ut. Ei audire vivendum iracundia pro, assum noster pro an, conceptam eam te. Mea partem alienum ad, eu legere aliquid mei. Ad nam diam dolore persecuti, sit at alia movet.</a:t>
            </a:r>
            <a:endParaRPr lang="uk-UA" dirty="0"/>
          </a:p>
        </p:txBody>
      </p:sp>
    </p:spTree>
    <p:extLst>
      <p:ext uri="{BB962C8B-B14F-4D97-AF65-F5344CB8AC3E}">
        <p14:creationId xmlns:p14="http://schemas.microsoft.com/office/powerpoint/2010/main" val="1501965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ing with multi column layout">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1030288" y="736600"/>
            <a:ext cx="2044800" cy="1623600"/>
          </a:xfrm>
          <a:prstGeom prst="rect">
            <a:avLst/>
          </a:prstGeom>
        </p:spPr>
        <p:txBody>
          <a:bodyPr anchor="ctr"/>
          <a:lstStyle>
            <a:lvl1pPr marL="0" indent="0" algn="ctr">
              <a:buNone/>
              <a:defRPr sz="2800"/>
            </a:lvl1pPr>
          </a:lstStyle>
          <a:p>
            <a:endParaRPr lang="uk-UA"/>
          </a:p>
        </p:txBody>
      </p:sp>
      <p:sp>
        <p:nvSpPr>
          <p:cNvPr id="44" name="Text Placeholder 41"/>
          <p:cNvSpPr>
            <a:spLocks noGrp="1"/>
          </p:cNvSpPr>
          <p:nvPr>
            <p:ph type="body" sz="quarter" idx="17" hasCustomPrompt="1"/>
          </p:nvPr>
        </p:nvSpPr>
        <p:spPr>
          <a:xfrm>
            <a:off x="3549649" y="2729666"/>
            <a:ext cx="17283113" cy="2385268"/>
          </a:xfrm>
          <a:prstGeom prst="rect">
            <a:avLst/>
          </a:prstGeom>
        </p:spPr>
        <p:txBody>
          <a:bodyPr wrap="square" lIns="0" tIns="0" rIns="0" bIns="0">
            <a:spAutoFit/>
          </a:bodyPr>
          <a:lstStyle>
            <a:lvl1pPr marL="0" indent="0">
              <a:lnSpc>
                <a:spcPts val="18600"/>
              </a:lnSpc>
              <a:spcBef>
                <a:spcPts val="0"/>
              </a:spcBef>
              <a:buNone/>
              <a:defRPr sz="17600" spc="300">
                <a:latin typeface="+mj-lt"/>
              </a:defRPr>
            </a:lvl1pPr>
          </a:lstStyle>
          <a:p>
            <a:pPr lvl="0"/>
            <a:r>
              <a:rPr lang="en-US" dirty="0"/>
              <a:t>Two column</a:t>
            </a:r>
            <a:endParaRPr lang="uk-UA" dirty="0"/>
          </a:p>
        </p:txBody>
      </p:sp>
      <p:sp>
        <p:nvSpPr>
          <p:cNvPr id="45" name="Text Placeholder 41"/>
          <p:cNvSpPr>
            <a:spLocks noGrp="1"/>
          </p:cNvSpPr>
          <p:nvPr>
            <p:ph type="body" sz="quarter" idx="18" hasCustomPrompt="1"/>
          </p:nvPr>
        </p:nvSpPr>
        <p:spPr>
          <a:xfrm>
            <a:off x="3549650" y="5578406"/>
            <a:ext cx="17283112" cy="4578176"/>
          </a:xfrm>
          <a:prstGeom prst="rect">
            <a:avLst/>
          </a:prstGeom>
        </p:spPr>
        <p:txBody>
          <a:bodyPr wrap="square" lIns="0" tIns="0" rIns="0" bIns="0" numCol="2" spcCol="900000">
            <a:noAutofit/>
          </a:bodyPr>
          <a:lstStyle>
            <a:lvl1pPr marL="0" indent="0">
              <a:lnSpc>
                <a:spcPts val="5100"/>
              </a:lnSpc>
              <a:spcBef>
                <a:spcPts val="0"/>
              </a:spcBef>
              <a:buNone/>
              <a:defRPr sz="3600"/>
            </a:lvl1pPr>
          </a:lstStyle>
          <a:p>
            <a:pPr lvl="0"/>
            <a:r>
              <a:rPr lang="pt-BR" dirty="0"/>
              <a:t>Lorem ipsum dolor sit amet, cons tetuer adipiscing elit, sed diam nonum</a:t>
            </a:r>
            <a:r>
              <a:rPr lang="uk-UA" dirty="0"/>
              <a:t> </a:t>
            </a:r>
            <a:r>
              <a:rPr lang="pt-BR" dirty="0"/>
              <a:t>my nibh eu is mod tincidunt ut laoreet dolore ag na aliqu am erat volutpat. Ut wisi enim ad min veni am, quis aliqu am erat. Nost rud exerci tati on ullam</a:t>
            </a:r>
            <a:r>
              <a:rPr lang="uk-UA" dirty="0"/>
              <a:t> </a:t>
            </a:r>
            <a:r>
              <a:rPr lang="pt-BR" dirty="0"/>
              <a:t>corper sus cipit nonummy nibh eu is mod tincidunt ut laoreet dolore ag na aliqu am erat volutpat. Ut wisi enim ad min veni am, quis aliqu am erat. Nost rud exerci tati on ullam corper sus cipit lobortis nis ut aliquip ex. Lor em etuer adipis cing elit, sed diam nonummy nibh amet euismod.</a:t>
            </a:r>
            <a:endParaRPr lang="uk-UA" dirty="0"/>
          </a:p>
        </p:txBody>
      </p:sp>
      <p:sp>
        <p:nvSpPr>
          <p:cNvPr id="17" name="Slide Number Placeholder 5"/>
          <p:cNvSpPr>
            <a:spLocks noGrp="1"/>
          </p:cNvSpPr>
          <p:nvPr>
            <p:ph type="sldNum" sz="quarter" idx="4"/>
          </p:nvPr>
        </p:nvSpPr>
        <p:spPr>
          <a:xfrm>
            <a:off x="1030288" y="12249150"/>
            <a:ext cx="866245" cy="730250"/>
          </a:xfrm>
          <a:prstGeom prst="rect">
            <a:avLst/>
          </a:prstGeom>
        </p:spPr>
        <p:txBody>
          <a:bodyPr vert="horz" wrap="none" lIns="0" tIns="0" rIns="0" bIns="0" rtlCol="0" anchor="ctr"/>
          <a:lstStyle>
            <a:lvl1pPr algn="ctr">
              <a:defRPr sz="3600">
                <a:solidFill>
                  <a:schemeClr val="tx1">
                    <a:tint val="75000"/>
                  </a:schemeClr>
                </a:solidFill>
              </a:defRPr>
            </a:lvl1pPr>
          </a:lstStyle>
          <a:p>
            <a:fld id="{1CBEB304-04D3-4FB0-B997-B167F10645C8}" type="slidenum">
              <a:rPr lang="uk-UA" smtClean="0"/>
              <a:pPr/>
              <a:t>‹#›</a:t>
            </a:fld>
            <a:endParaRPr lang="uk-UA" dirty="0"/>
          </a:p>
        </p:txBody>
      </p:sp>
    </p:spTree>
    <p:extLst>
      <p:ext uri="{BB962C8B-B14F-4D97-AF65-F5344CB8AC3E}">
        <p14:creationId xmlns:p14="http://schemas.microsoft.com/office/powerpoint/2010/main" val="3835376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ing with multi column layout and background">
    <p:spTree>
      <p:nvGrpSpPr>
        <p:cNvPr id="1" name=""/>
        <p:cNvGrpSpPr/>
        <p:nvPr/>
      </p:nvGrpSpPr>
      <p:grpSpPr>
        <a:xfrm>
          <a:off x="0" y="0"/>
          <a:ext cx="0" cy="0"/>
          <a:chOff x="0" y="0"/>
          <a:chExt cx="0" cy="0"/>
        </a:xfrm>
      </p:grpSpPr>
      <p:sp>
        <p:nvSpPr>
          <p:cNvPr id="6" name="Picture Placeholder 3"/>
          <p:cNvSpPr>
            <a:spLocks noGrp="1"/>
          </p:cNvSpPr>
          <p:nvPr>
            <p:ph type="pic" sz="quarter" idx="20"/>
          </p:nvPr>
        </p:nvSpPr>
        <p:spPr>
          <a:xfrm>
            <a:off x="0" y="0"/>
            <a:ext cx="24382413" cy="13716000"/>
          </a:xfrm>
          <a:prstGeom prst="rect">
            <a:avLst/>
          </a:prstGeom>
          <a:pattFill prst="lgCheck">
            <a:fgClr>
              <a:schemeClr val="tx1"/>
            </a:fgClr>
            <a:bgClr>
              <a:schemeClr val="tx1">
                <a:lumMod val="85000"/>
              </a:schemeClr>
            </a:bgClr>
          </a:pattFill>
        </p:spPr>
        <p:txBody>
          <a:bodyPr anchor="ctr"/>
          <a:lstStyle>
            <a:lvl1pPr marL="0" indent="0" algn="ctr">
              <a:buNone/>
              <a:defRPr sz="2800">
                <a:solidFill>
                  <a:schemeClr val="bg1"/>
                </a:solidFill>
              </a:defRPr>
            </a:lvl1pPr>
          </a:lstStyle>
          <a:p>
            <a:endParaRPr lang="uk-UA"/>
          </a:p>
        </p:txBody>
      </p:sp>
      <p:sp>
        <p:nvSpPr>
          <p:cNvPr id="3" name="Picture Placeholder 2"/>
          <p:cNvSpPr>
            <a:spLocks noGrp="1"/>
          </p:cNvSpPr>
          <p:nvPr>
            <p:ph type="pic" sz="quarter" idx="13"/>
          </p:nvPr>
        </p:nvSpPr>
        <p:spPr>
          <a:xfrm>
            <a:off x="1030288" y="736600"/>
            <a:ext cx="2044800" cy="1623600"/>
          </a:xfrm>
          <a:prstGeom prst="rect">
            <a:avLst/>
          </a:prstGeom>
        </p:spPr>
        <p:txBody>
          <a:bodyPr anchor="ctr"/>
          <a:lstStyle>
            <a:lvl1pPr marL="0" indent="0" algn="ctr">
              <a:buNone/>
              <a:defRPr sz="2800"/>
            </a:lvl1pPr>
          </a:lstStyle>
          <a:p>
            <a:endParaRPr lang="uk-UA"/>
          </a:p>
        </p:txBody>
      </p:sp>
      <p:sp>
        <p:nvSpPr>
          <p:cNvPr id="44" name="Text Placeholder 41"/>
          <p:cNvSpPr>
            <a:spLocks noGrp="1"/>
          </p:cNvSpPr>
          <p:nvPr>
            <p:ph type="body" sz="quarter" idx="17" hasCustomPrompt="1"/>
          </p:nvPr>
        </p:nvSpPr>
        <p:spPr>
          <a:xfrm>
            <a:off x="3549649" y="2729666"/>
            <a:ext cx="17283113" cy="2385268"/>
          </a:xfrm>
          <a:prstGeom prst="rect">
            <a:avLst/>
          </a:prstGeom>
        </p:spPr>
        <p:txBody>
          <a:bodyPr wrap="square" lIns="0" tIns="0" rIns="0" bIns="0">
            <a:spAutoFit/>
          </a:bodyPr>
          <a:lstStyle>
            <a:lvl1pPr marL="0" indent="0">
              <a:lnSpc>
                <a:spcPts val="18600"/>
              </a:lnSpc>
              <a:spcBef>
                <a:spcPts val="0"/>
              </a:spcBef>
              <a:buNone/>
              <a:defRPr sz="17600" spc="300">
                <a:latin typeface="+mj-lt"/>
              </a:defRPr>
            </a:lvl1pPr>
          </a:lstStyle>
          <a:p>
            <a:pPr lvl="0"/>
            <a:r>
              <a:rPr lang="en-US" dirty="0"/>
              <a:t>Accounting</a:t>
            </a:r>
            <a:endParaRPr lang="uk-UA" dirty="0"/>
          </a:p>
        </p:txBody>
      </p:sp>
      <p:sp>
        <p:nvSpPr>
          <p:cNvPr id="45" name="Text Placeholder 41"/>
          <p:cNvSpPr>
            <a:spLocks noGrp="1"/>
          </p:cNvSpPr>
          <p:nvPr>
            <p:ph type="body" sz="quarter" idx="18" hasCustomPrompt="1"/>
          </p:nvPr>
        </p:nvSpPr>
        <p:spPr>
          <a:xfrm>
            <a:off x="3549650" y="5578406"/>
            <a:ext cx="17283112" cy="3870394"/>
          </a:xfrm>
          <a:prstGeom prst="rect">
            <a:avLst/>
          </a:prstGeom>
        </p:spPr>
        <p:txBody>
          <a:bodyPr wrap="square" lIns="0" tIns="0" rIns="0" bIns="0" numCol="2" spcCol="900000">
            <a:noAutofit/>
          </a:bodyPr>
          <a:lstStyle>
            <a:lvl1pPr marL="0" indent="0">
              <a:lnSpc>
                <a:spcPts val="5100"/>
              </a:lnSpc>
              <a:spcBef>
                <a:spcPts val="0"/>
              </a:spcBef>
              <a:buNone/>
              <a:defRPr sz="3600"/>
            </a:lvl1pPr>
          </a:lstStyle>
          <a:p>
            <a:pPr lvl="0"/>
            <a:r>
              <a:rPr lang="pt-BR" dirty="0"/>
              <a:t>Velit everti docendi sed ei, vis ne dicunt vivendum.</a:t>
            </a:r>
            <a:r>
              <a:rPr lang="uk-UA" dirty="0"/>
              <a:t> </a:t>
            </a:r>
            <a:r>
              <a:rPr lang="en-US" dirty="0"/>
              <a:t>S</a:t>
            </a:r>
            <a:r>
              <a:rPr lang="pt-BR" dirty="0"/>
              <a:t>ed diam nonum</a:t>
            </a:r>
            <a:r>
              <a:rPr lang="uk-UA" dirty="0"/>
              <a:t> </a:t>
            </a:r>
            <a:r>
              <a:rPr lang="pt-BR" dirty="0"/>
              <a:t>my nibh eu is mod tincidunt ut laoreet do lore ag na aliqu am erat volutpat. Ut am erat. Nost rud exerci tati on ullam</a:t>
            </a:r>
            <a:r>
              <a:rPr lang="uk-UA" dirty="0"/>
              <a:t> </a:t>
            </a:r>
            <a:r>
              <a:rPr lang="pt-BR" dirty="0"/>
              <a:t>corper sus cipit nonummy nibh eu is mod tincidunt ut laoreet dolore ag na aliqu am erat volutpat. Ut wisi enim ad min veni am, quis aliqu am erat. Nost rud exerci tati on ullam corper sus cipit lobortis nis ut aliquip nibh amet euismod.</a:t>
            </a:r>
            <a:endParaRPr lang="uk-UA" dirty="0"/>
          </a:p>
        </p:txBody>
      </p:sp>
      <p:sp>
        <p:nvSpPr>
          <p:cNvPr id="17" name="Slide Number Placeholder 5"/>
          <p:cNvSpPr>
            <a:spLocks noGrp="1"/>
          </p:cNvSpPr>
          <p:nvPr>
            <p:ph type="sldNum" sz="quarter" idx="4"/>
          </p:nvPr>
        </p:nvSpPr>
        <p:spPr>
          <a:xfrm>
            <a:off x="1030288" y="12249150"/>
            <a:ext cx="866245" cy="730250"/>
          </a:xfrm>
          <a:prstGeom prst="rect">
            <a:avLst/>
          </a:prstGeom>
        </p:spPr>
        <p:txBody>
          <a:bodyPr vert="horz" wrap="none" lIns="0" tIns="0" rIns="0" bIns="0" rtlCol="0" anchor="ctr"/>
          <a:lstStyle>
            <a:lvl1pPr algn="ctr">
              <a:defRPr sz="3600">
                <a:solidFill>
                  <a:schemeClr val="tx1">
                    <a:tint val="75000"/>
                  </a:schemeClr>
                </a:solidFill>
              </a:defRPr>
            </a:lvl1pPr>
          </a:lstStyle>
          <a:p>
            <a:fld id="{1CBEB304-04D3-4FB0-B997-B167F10645C8}" type="slidenum">
              <a:rPr lang="uk-UA" smtClean="0"/>
              <a:pPr/>
              <a:t>‹#›</a:t>
            </a:fld>
            <a:endParaRPr lang="uk-UA" dirty="0"/>
          </a:p>
        </p:txBody>
      </p:sp>
    </p:spTree>
    <p:extLst>
      <p:ext uri="{BB962C8B-B14F-4D97-AF65-F5344CB8AC3E}">
        <p14:creationId xmlns:p14="http://schemas.microsoft.com/office/powerpoint/2010/main" val="23968884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030288" y="12249150"/>
            <a:ext cx="866245" cy="730250"/>
          </a:xfrm>
          <a:prstGeom prst="rect">
            <a:avLst/>
          </a:prstGeom>
        </p:spPr>
        <p:txBody>
          <a:bodyPr vert="horz" wrap="none" lIns="0" tIns="0" rIns="0" bIns="0" rtlCol="0" anchor="ctr"/>
          <a:lstStyle>
            <a:lvl1pPr algn="ctr">
              <a:defRPr sz="3600">
                <a:solidFill>
                  <a:schemeClr val="tx1">
                    <a:tint val="75000"/>
                  </a:schemeClr>
                </a:solidFill>
              </a:defRPr>
            </a:lvl1pPr>
          </a:lstStyle>
          <a:p>
            <a:fld id="{1CBEB304-04D3-4FB0-B997-B167F10645C8}" type="slidenum">
              <a:rPr lang="uk-UA" smtClean="0"/>
              <a:pPr/>
              <a:t>‹#›</a:t>
            </a:fld>
            <a:endParaRPr lang="uk-UA"/>
          </a:p>
        </p:txBody>
      </p:sp>
    </p:spTree>
    <p:extLst>
      <p:ext uri="{BB962C8B-B14F-4D97-AF65-F5344CB8AC3E}">
        <p14:creationId xmlns:p14="http://schemas.microsoft.com/office/powerpoint/2010/main" val="34981838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Lst>
  <p:hf hdr="0" ftr="0" dt="0"/>
  <p:txStyles>
    <p:titleStyle>
      <a:lvl1pPr algn="l" defTabSz="1828709"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8587" userDrawn="1">
          <p15:clr>
            <a:srgbClr val="F26B43"/>
          </p15:clr>
        </p15:guide>
        <p15:guide id="2" orient="horz" pos="3640" userDrawn="1">
          <p15:clr>
            <a:srgbClr val="F26B43"/>
          </p15:clr>
        </p15:guide>
        <p15:guide id="3" pos="8360" userDrawn="1">
          <p15:clr>
            <a:srgbClr val="F26B43"/>
          </p15:clr>
        </p15:guide>
        <p15:guide id="4" pos="9947" userDrawn="1">
          <p15:clr>
            <a:srgbClr val="F26B43"/>
          </p15:clr>
        </p15:guide>
        <p15:guide id="5" pos="10174" userDrawn="1">
          <p15:clr>
            <a:srgbClr val="F26B43"/>
          </p15:clr>
        </p15:guide>
        <p15:guide id="6" pos="11535" userDrawn="1">
          <p15:clr>
            <a:srgbClr val="F26B43"/>
          </p15:clr>
        </p15:guide>
        <p15:guide id="7" pos="11762" userDrawn="1">
          <p15:clr>
            <a:srgbClr val="F26B43"/>
          </p15:clr>
        </p15:guide>
        <p15:guide id="8" pos="13123" userDrawn="1">
          <p15:clr>
            <a:srgbClr val="F26B43"/>
          </p15:clr>
        </p15:guide>
        <p15:guide id="9" pos="13349" userDrawn="1">
          <p15:clr>
            <a:srgbClr val="F26B43"/>
          </p15:clr>
        </p15:guide>
        <p15:guide id="10" pos="14710" userDrawn="1">
          <p15:clr>
            <a:srgbClr val="F26B43"/>
          </p15:clr>
        </p15:guide>
        <p15:guide id="11" pos="6999" userDrawn="1">
          <p15:clr>
            <a:srgbClr val="F26B43"/>
          </p15:clr>
        </p15:guide>
        <p15:guide id="12" pos="6772" userDrawn="1">
          <p15:clr>
            <a:srgbClr val="F26B43"/>
          </p15:clr>
        </p15:guide>
        <p15:guide id="13" pos="5412" userDrawn="1">
          <p15:clr>
            <a:srgbClr val="F26B43"/>
          </p15:clr>
        </p15:guide>
        <p15:guide id="14" pos="5185" userDrawn="1">
          <p15:clr>
            <a:srgbClr val="F26B43"/>
          </p15:clr>
        </p15:guide>
        <p15:guide id="15" pos="3824" userDrawn="1">
          <p15:clr>
            <a:srgbClr val="F26B43"/>
          </p15:clr>
        </p15:guide>
        <p15:guide id="16" pos="3597" userDrawn="1">
          <p15:clr>
            <a:srgbClr val="F26B43"/>
          </p15:clr>
        </p15:guide>
        <p15:guide id="17" pos="2236" userDrawn="1">
          <p15:clr>
            <a:srgbClr val="F26B43"/>
          </p15:clr>
        </p15:guide>
        <p15:guide id="18" pos="2010" userDrawn="1">
          <p15:clr>
            <a:srgbClr val="F26B43"/>
          </p15:clr>
        </p15:guide>
        <p15:guide id="19" pos="649" userDrawn="1">
          <p15:clr>
            <a:srgbClr val="F26B43"/>
          </p15:clr>
        </p15:guide>
        <p15:guide id="20" orient="horz" pos="3413" userDrawn="1">
          <p15:clr>
            <a:srgbClr val="F26B43"/>
          </p15:clr>
        </p15:guide>
        <p15:guide id="21" orient="horz" pos="2052" userDrawn="1">
          <p15:clr>
            <a:srgbClr val="F26B43"/>
          </p15:clr>
        </p15:guide>
        <p15:guide id="22" orient="horz" pos="1825" userDrawn="1">
          <p15:clr>
            <a:srgbClr val="F26B43"/>
          </p15:clr>
        </p15:guide>
        <p15:guide id="23" orient="horz" pos="464" userDrawn="1">
          <p15:clr>
            <a:srgbClr val="F26B43"/>
          </p15:clr>
        </p15:guide>
        <p15:guide id="24" orient="horz" pos="5000" userDrawn="1">
          <p15:clr>
            <a:srgbClr val="F26B43"/>
          </p15:clr>
        </p15:guide>
        <p15:guide id="25" orient="horz" pos="5227" userDrawn="1">
          <p15:clr>
            <a:srgbClr val="F26B43"/>
          </p15:clr>
        </p15:guide>
        <p15:guide id="26" orient="horz" pos="6588" userDrawn="1">
          <p15:clr>
            <a:srgbClr val="F26B43"/>
          </p15:clr>
        </p15:guide>
        <p15:guide id="27" orient="horz" pos="6815" userDrawn="1">
          <p15:clr>
            <a:srgbClr val="F26B43"/>
          </p15:clr>
        </p15:guide>
        <p15:guide id="28" orient="horz" pos="817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0.xml"/><Relationship Id="rId4" Type="http://schemas.openxmlformats.org/officeDocument/2006/relationships/hyperlink" Target="https://elearning.hse.ru/polls/359960110.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nevnov.ru/region/Pskov/724432-rukovodstvo-pskovgu-povysilo-svoyu-kvalifikaciyu-v-cifrovoi-sfere" TargetMode="External"/><Relationship Id="rId7"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14.xml"/><Relationship Id="rId6" Type="http://schemas.openxmlformats.org/officeDocument/2006/relationships/hyperlink" Target="https://www.ystu.ru/news/vysshaya-shkola-ekonomiki-i-yagtu-vzaimodeystvuyut-v-sfere-onlayn-obrazovaniya/" TargetMode="External"/><Relationship Id="rId5" Type="http://schemas.openxmlformats.org/officeDocument/2006/relationships/hyperlink" Target="https://www.magtu.ru/novosti/novosti-universiteta/10998-komanda-mgtu-rabotaet-nad-sozdaniem-sovremennykh-formatov-prepodavaniya.html" TargetMode="External"/><Relationship Id="rId4" Type="http://schemas.openxmlformats.org/officeDocument/2006/relationships/hyperlink" Target="http://news.sfu-kras.ru/node/2218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Placeholder 42"/>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25799" t="10904" r="14895"/>
          <a:stretch/>
        </p:blipFill>
        <p:spPr>
          <a:xfrm>
            <a:off x="11080750" y="1730375"/>
            <a:ext cx="11968163" cy="11985625"/>
          </a:xfrm>
        </p:spPr>
      </p:pic>
      <p:sp>
        <p:nvSpPr>
          <p:cNvPr id="44" name="Freeform 43"/>
          <p:cNvSpPr/>
          <p:nvPr/>
        </p:nvSpPr>
        <p:spPr>
          <a:xfrm>
            <a:off x="-1" y="10001249"/>
            <a:ext cx="17125951" cy="3714750"/>
          </a:xfrm>
          <a:custGeom>
            <a:avLst/>
            <a:gdLst>
              <a:gd name="connsiteX0" fmla="*/ 0 w 17125951"/>
              <a:gd name="connsiteY0" fmla="*/ 0 h 3714750"/>
              <a:gd name="connsiteX1" fmla="*/ 11080749 w 17125951"/>
              <a:gd name="connsiteY1" fmla="*/ 0 h 3714750"/>
              <a:gd name="connsiteX2" fmla="*/ 11080749 w 17125951"/>
              <a:gd name="connsiteY2" fmla="*/ 1719263 h 3714750"/>
              <a:gd name="connsiteX3" fmla="*/ 17125951 w 17125951"/>
              <a:gd name="connsiteY3" fmla="*/ 1719263 h 3714750"/>
              <a:gd name="connsiteX4" fmla="*/ 17125951 w 17125951"/>
              <a:gd name="connsiteY4" fmla="*/ 3714750 h 3714750"/>
              <a:gd name="connsiteX5" fmla="*/ 11080749 w 17125951"/>
              <a:gd name="connsiteY5" fmla="*/ 3714750 h 3714750"/>
              <a:gd name="connsiteX6" fmla="*/ 2690814 w 17125951"/>
              <a:gd name="connsiteY6" fmla="*/ 3714750 h 3714750"/>
              <a:gd name="connsiteX7" fmla="*/ 0 w 17125951"/>
              <a:gd name="connsiteY7" fmla="*/ 3714750 h 371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25951" h="3714750">
                <a:moveTo>
                  <a:pt x="0" y="0"/>
                </a:moveTo>
                <a:lnTo>
                  <a:pt x="11080749" y="0"/>
                </a:lnTo>
                <a:lnTo>
                  <a:pt x="11080749" y="1719263"/>
                </a:lnTo>
                <a:lnTo>
                  <a:pt x="17125951" y="1719263"/>
                </a:lnTo>
                <a:lnTo>
                  <a:pt x="17125951" y="3714750"/>
                </a:lnTo>
                <a:lnTo>
                  <a:pt x="11080749" y="3714750"/>
                </a:lnTo>
                <a:lnTo>
                  <a:pt x="2690814" y="3714750"/>
                </a:lnTo>
                <a:lnTo>
                  <a:pt x="0" y="371475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9" name="Text Placeholder 28"/>
          <p:cNvSpPr>
            <a:spLocks noGrp="1"/>
          </p:cNvSpPr>
          <p:nvPr>
            <p:ph type="body" sz="quarter" idx="15"/>
          </p:nvPr>
        </p:nvSpPr>
        <p:spPr>
          <a:xfrm>
            <a:off x="2052688" y="3368386"/>
            <a:ext cx="6538862" cy="2031325"/>
          </a:xfrm>
        </p:spPr>
        <p:txBody>
          <a:bodyPr/>
          <a:lstStyle/>
          <a:p>
            <a:pPr lvl="0">
              <a:lnSpc>
                <a:spcPct val="100000"/>
              </a:lnSpc>
            </a:pPr>
            <a:r>
              <a:rPr lang="ru-RU" sz="4400" b="0" dirty="0">
                <a:latin typeface="Arial" charset="0"/>
                <a:ea typeface="Arial" charset="0"/>
                <a:cs typeface="Arial" charset="0"/>
              </a:rPr>
              <a:t>Образовательный</a:t>
            </a:r>
            <a:br>
              <a:rPr lang="ru-RU" sz="4400" b="0" dirty="0">
                <a:latin typeface="Arial" charset="0"/>
                <a:ea typeface="Arial" charset="0"/>
                <a:cs typeface="Arial" charset="0"/>
              </a:rPr>
            </a:br>
            <a:r>
              <a:rPr lang="ru-RU" sz="4400" b="0" dirty="0">
                <a:latin typeface="Arial" charset="0"/>
                <a:ea typeface="Arial" charset="0"/>
                <a:cs typeface="Arial" charset="0"/>
              </a:rPr>
              <a:t>тренинг для сетевых</a:t>
            </a:r>
            <a:br>
              <a:rPr lang="ru-RU" sz="4400" b="0" dirty="0">
                <a:latin typeface="Arial" charset="0"/>
                <a:ea typeface="Arial" charset="0"/>
                <a:cs typeface="Arial" charset="0"/>
              </a:rPr>
            </a:br>
            <a:r>
              <a:rPr lang="ru-RU" sz="4400" b="0" dirty="0">
                <a:latin typeface="Arial" charset="0"/>
                <a:ea typeface="Arial" charset="0"/>
                <a:cs typeface="Arial" charset="0"/>
              </a:rPr>
              <a:t>партнеров</a:t>
            </a:r>
            <a:endParaRPr lang="uk-UA" sz="4400" b="0" dirty="0">
              <a:latin typeface="Arial" charset="0"/>
              <a:ea typeface="Arial" charset="0"/>
              <a:cs typeface="Arial" charset="0"/>
            </a:endParaRPr>
          </a:p>
        </p:txBody>
      </p:sp>
      <p:sp>
        <p:nvSpPr>
          <p:cNvPr id="46" name="Text Placeholder 45"/>
          <p:cNvSpPr>
            <a:spLocks noGrp="1"/>
          </p:cNvSpPr>
          <p:nvPr>
            <p:ph type="body" sz="quarter" idx="26"/>
          </p:nvPr>
        </p:nvSpPr>
        <p:spPr/>
        <p:txBody>
          <a:bodyPr/>
          <a:lstStyle/>
          <a:p>
            <a:pPr lvl="0"/>
            <a:r>
              <a:rPr lang="en-US" dirty="0"/>
              <a:t></a:t>
            </a:r>
          </a:p>
        </p:txBody>
      </p:sp>
      <p:sp>
        <p:nvSpPr>
          <p:cNvPr id="47" name="Text Placeholder 46"/>
          <p:cNvSpPr>
            <a:spLocks noGrp="1"/>
          </p:cNvSpPr>
          <p:nvPr>
            <p:ph type="body" sz="quarter" idx="27"/>
          </p:nvPr>
        </p:nvSpPr>
        <p:spPr/>
        <p:txBody>
          <a:bodyPr/>
          <a:lstStyle/>
          <a:p>
            <a:pPr lvl="0"/>
            <a:r>
              <a:rPr lang="en-US" dirty="0"/>
              <a:t></a:t>
            </a:r>
          </a:p>
        </p:txBody>
      </p:sp>
      <p:sp>
        <p:nvSpPr>
          <p:cNvPr id="3" name="Rectangle 6"/>
          <p:cNvSpPr>
            <a:spLocks noChangeArrowheads="1"/>
          </p:cNvSpPr>
          <p:nvPr/>
        </p:nvSpPr>
        <p:spPr bwMode="auto">
          <a:xfrm>
            <a:off x="3175" y="3175"/>
            <a:ext cx="24376063" cy="137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4" name="Freeform 7"/>
          <p:cNvSpPr>
            <a:spLocks noEditPoints="1"/>
          </p:cNvSpPr>
          <p:nvPr/>
        </p:nvSpPr>
        <p:spPr bwMode="auto">
          <a:xfrm>
            <a:off x="11080749" y="1724024"/>
            <a:ext cx="11964989" cy="11969743"/>
          </a:xfrm>
          <a:custGeom>
            <a:avLst/>
            <a:gdLst>
              <a:gd name="T0" fmla="*/ 6586 w 7549"/>
              <a:gd name="T1" fmla="*/ 2818 h 7552"/>
              <a:gd name="T2" fmla="*/ 3111 w 7549"/>
              <a:gd name="T3" fmla="*/ 6292 h 7552"/>
              <a:gd name="T4" fmla="*/ 3775 w 7549"/>
              <a:gd name="T5" fmla="*/ 6292 h 7552"/>
              <a:gd name="T6" fmla="*/ 3775 w 7549"/>
              <a:gd name="T7" fmla="*/ 7552 h 7552"/>
              <a:gd name="T8" fmla="*/ 7549 w 7549"/>
              <a:gd name="T9" fmla="*/ 7552 h 7552"/>
              <a:gd name="T10" fmla="*/ 7549 w 7549"/>
              <a:gd name="T11" fmla="*/ 3802 h 7552"/>
              <a:gd name="T12" fmla="*/ 7537 w 7549"/>
              <a:gd name="T13" fmla="*/ 3790 h 7552"/>
              <a:gd name="T14" fmla="*/ 7537 w 7549"/>
              <a:gd name="T15" fmla="*/ 3770 h 7552"/>
              <a:gd name="T16" fmla="*/ 6882 w 7549"/>
              <a:gd name="T17" fmla="*/ 3112 h 7552"/>
              <a:gd name="T18" fmla="*/ 6882 w 7549"/>
              <a:gd name="T19" fmla="*/ 3114 h 7552"/>
              <a:gd name="T20" fmla="*/ 6586 w 7549"/>
              <a:gd name="T21" fmla="*/ 2818 h 7552"/>
              <a:gd name="T22" fmla="*/ 3749 w 7549"/>
              <a:gd name="T23" fmla="*/ 0 h 7552"/>
              <a:gd name="T24" fmla="*/ 0 w 7549"/>
              <a:gd name="T25" fmla="*/ 0 h 7552"/>
              <a:gd name="T26" fmla="*/ 0 w 7549"/>
              <a:gd name="T27" fmla="*/ 6292 h 7552"/>
              <a:gd name="T28" fmla="*/ 0 w 7549"/>
              <a:gd name="T29" fmla="*/ 5210 h 7552"/>
              <a:gd name="T30" fmla="*/ 4122 w 7549"/>
              <a:gd name="T31" fmla="*/ 1086 h 7552"/>
              <a:gd name="T32" fmla="*/ 4118 w 7549"/>
              <a:gd name="T33" fmla="*/ 1086 h 7552"/>
              <a:gd name="T34" fmla="*/ 4126 w 7549"/>
              <a:gd name="T35" fmla="*/ 1078 h 7552"/>
              <a:gd name="T36" fmla="*/ 3775 w 7549"/>
              <a:gd name="T37" fmla="*/ 1078 h 7552"/>
              <a:gd name="T38" fmla="*/ 3775 w 7549"/>
              <a:gd name="T39" fmla="*/ 26 h 7552"/>
              <a:gd name="T40" fmla="*/ 3765 w 7549"/>
              <a:gd name="T41" fmla="*/ 14 h 7552"/>
              <a:gd name="T42" fmla="*/ 3765 w 7549"/>
              <a:gd name="T43" fmla="*/ 8 h 7552"/>
              <a:gd name="T44" fmla="*/ 3757 w 7549"/>
              <a:gd name="T45" fmla="*/ 8 h 7552"/>
              <a:gd name="T46" fmla="*/ 3749 w 7549"/>
              <a:gd name="T47" fmla="*/ 0 h 7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549" h="7552">
                <a:moveTo>
                  <a:pt x="6586" y="2818"/>
                </a:moveTo>
                <a:lnTo>
                  <a:pt x="3111" y="6292"/>
                </a:lnTo>
                <a:lnTo>
                  <a:pt x="3775" y="6292"/>
                </a:lnTo>
                <a:lnTo>
                  <a:pt x="3775" y="7552"/>
                </a:lnTo>
                <a:lnTo>
                  <a:pt x="7549" y="7552"/>
                </a:lnTo>
                <a:lnTo>
                  <a:pt x="7549" y="3802"/>
                </a:lnTo>
                <a:lnTo>
                  <a:pt x="7537" y="3790"/>
                </a:lnTo>
                <a:lnTo>
                  <a:pt x="7537" y="3770"/>
                </a:lnTo>
                <a:lnTo>
                  <a:pt x="6882" y="3112"/>
                </a:lnTo>
                <a:lnTo>
                  <a:pt x="6882" y="3114"/>
                </a:lnTo>
                <a:lnTo>
                  <a:pt x="6586" y="2818"/>
                </a:lnTo>
                <a:close/>
                <a:moveTo>
                  <a:pt x="3749" y="0"/>
                </a:moveTo>
                <a:lnTo>
                  <a:pt x="0" y="0"/>
                </a:lnTo>
                <a:lnTo>
                  <a:pt x="0" y="6292"/>
                </a:lnTo>
                <a:lnTo>
                  <a:pt x="0" y="5210"/>
                </a:lnTo>
                <a:lnTo>
                  <a:pt x="4122" y="1086"/>
                </a:lnTo>
                <a:lnTo>
                  <a:pt x="4118" y="1086"/>
                </a:lnTo>
                <a:lnTo>
                  <a:pt x="4126" y="1078"/>
                </a:lnTo>
                <a:lnTo>
                  <a:pt x="3775" y="1078"/>
                </a:lnTo>
                <a:lnTo>
                  <a:pt x="3775" y="26"/>
                </a:lnTo>
                <a:lnTo>
                  <a:pt x="3765" y="14"/>
                </a:lnTo>
                <a:lnTo>
                  <a:pt x="3765" y="8"/>
                </a:lnTo>
                <a:lnTo>
                  <a:pt x="3757" y="8"/>
                </a:lnTo>
                <a:lnTo>
                  <a:pt x="3749" y="0"/>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uk-UA"/>
          </a:p>
        </p:txBody>
      </p:sp>
      <p:sp>
        <p:nvSpPr>
          <p:cNvPr id="5" name="Freeform 8"/>
          <p:cNvSpPr>
            <a:spLocks noEditPoints="1"/>
          </p:cNvSpPr>
          <p:nvPr/>
        </p:nvSpPr>
        <p:spPr bwMode="auto">
          <a:xfrm>
            <a:off x="11080750" y="1730375"/>
            <a:ext cx="11984038" cy="11988800"/>
          </a:xfrm>
          <a:custGeom>
            <a:avLst/>
            <a:gdLst>
              <a:gd name="T0" fmla="*/ 6586 w 7549"/>
              <a:gd name="T1" fmla="*/ 2818 h 7552"/>
              <a:gd name="T2" fmla="*/ 3111 w 7549"/>
              <a:gd name="T3" fmla="*/ 6292 h 7552"/>
              <a:gd name="T4" fmla="*/ 3775 w 7549"/>
              <a:gd name="T5" fmla="*/ 6292 h 7552"/>
              <a:gd name="T6" fmla="*/ 3775 w 7549"/>
              <a:gd name="T7" fmla="*/ 7552 h 7552"/>
              <a:gd name="T8" fmla="*/ 7549 w 7549"/>
              <a:gd name="T9" fmla="*/ 7552 h 7552"/>
              <a:gd name="T10" fmla="*/ 7549 w 7549"/>
              <a:gd name="T11" fmla="*/ 3802 h 7552"/>
              <a:gd name="T12" fmla="*/ 7537 w 7549"/>
              <a:gd name="T13" fmla="*/ 3790 h 7552"/>
              <a:gd name="T14" fmla="*/ 7537 w 7549"/>
              <a:gd name="T15" fmla="*/ 3770 h 7552"/>
              <a:gd name="T16" fmla="*/ 6882 w 7549"/>
              <a:gd name="T17" fmla="*/ 3112 h 7552"/>
              <a:gd name="T18" fmla="*/ 6882 w 7549"/>
              <a:gd name="T19" fmla="*/ 3114 h 7552"/>
              <a:gd name="T20" fmla="*/ 6586 w 7549"/>
              <a:gd name="T21" fmla="*/ 2818 h 7552"/>
              <a:gd name="T22" fmla="*/ 3749 w 7549"/>
              <a:gd name="T23" fmla="*/ 0 h 7552"/>
              <a:gd name="T24" fmla="*/ 0 w 7549"/>
              <a:gd name="T25" fmla="*/ 0 h 7552"/>
              <a:gd name="T26" fmla="*/ 0 w 7549"/>
              <a:gd name="T27" fmla="*/ 6292 h 7552"/>
              <a:gd name="T28" fmla="*/ 0 w 7549"/>
              <a:gd name="T29" fmla="*/ 5210 h 7552"/>
              <a:gd name="T30" fmla="*/ 4122 w 7549"/>
              <a:gd name="T31" fmla="*/ 1086 h 7552"/>
              <a:gd name="T32" fmla="*/ 4118 w 7549"/>
              <a:gd name="T33" fmla="*/ 1086 h 7552"/>
              <a:gd name="T34" fmla="*/ 4126 w 7549"/>
              <a:gd name="T35" fmla="*/ 1078 h 7552"/>
              <a:gd name="T36" fmla="*/ 3775 w 7549"/>
              <a:gd name="T37" fmla="*/ 1078 h 7552"/>
              <a:gd name="T38" fmla="*/ 3775 w 7549"/>
              <a:gd name="T39" fmla="*/ 26 h 7552"/>
              <a:gd name="T40" fmla="*/ 3765 w 7549"/>
              <a:gd name="T41" fmla="*/ 14 h 7552"/>
              <a:gd name="T42" fmla="*/ 3765 w 7549"/>
              <a:gd name="T43" fmla="*/ 8 h 7552"/>
              <a:gd name="T44" fmla="*/ 3757 w 7549"/>
              <a:gd name="T45" fmla="*/ 8 h 7552"/>
              <a:gd name="T46" fmla="*/ 3749 w 7549"/>
              <a:gd name="T47" fmla="*/ 0 h 7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549" h="7552">
                <a:moveTo>
                  <a:pt x="6586" y="2818"/>
                </a:moveTo>
                <a:lnTo>
                  <a:pt x="3111" y="6292"/>
                </a:lnTo>
                <a:lnTo>
                  <a:pt x="3775" y="6292"/>
                </a:lnTo>
                <a:lnTo>
                  <a:pt x="3775" y="7552"/>
                </a:lnTo>
                <a:lnTo>
                  <a:pt x="7549" y="7552"/>
                </a:lnTo>
                <a:lnTo>
                  <a:pt x="7549" y="3802"/>
                </a:lnTo>
                <a:lnTo>
                  <a:pt x="7537" y="3790"/>
                </a:lnTo>
                <a:lnTo>
                  <a:pt x="7537" y="3770"/>
                </a:lnTo>
                <a:lnTo>
                  <a:pt x="6882" y="3112"/>
                </a:lnTo>
                <a:lnTo>
                  <a:pt x="6882" y="3114"/>
                </a:lnTo>
                <a:lnTo>
                  <a:pt x="6586" y="2818"/>
                </a:lnTo>
                <a:moveTo>
                  <a:pt x="3749" y="0"/>
                </a:moveTo>
                <a:lnTo>
                  <a:pt x="0" y="0"/>
                </a:lnTo>
                <a:lnTo>
                  <a:pt x="0" y="6292"/>
                </a:lnTo>
                <a:lnTo>
                  <a:pt x="0" y="5210"/>
                </a:lnTo>
                <a:lnTo>
                  <a:pt x="4122" y="1086"/>
                </a:lnTo>
                <a:lnTo>
                  <a:pt x="4118" y="1086"/>
                </a:lnTo>
                <a:lnTo>
                  <a:pt x="4126" y="1078"/>
                </a:lnTo>
                <a:lnTo>
                  <a:pt x="3775" y="1078"/>
                </a:lnTo>
                <a:lnTo>
                  <a:pt x="3775" y="26"/>
                </a:lnTo>
                <a:lnTo>
                  <a:pt x="3765" y="14"/>
                </a:lnTo>
                <a:lnTo>
                  <a:pt x="3765" y="8"/>
                </a:lnTo>
                <a:lnTo>
                  <a:pt x="3757" y="8"/>
                </a:lnTo>
                <a:lnTo>
                  <a:pt x="374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6" name="Freeform 9"/>
          <p:cNvSpPr>
            <a:spLocks/>
          </p:cNvSpPr>
          <p:nvPr/>
        </p:nvSpPr>
        <p:spPr bwMode="auto">
          <a:xfrm>
            <a:off x="15305088" y="3175"/>
            <a:ext cx="9074150" cy="9074150"/>
          </a:xfrm>
          <a:custGeom>
            <a:avLst/>
            <a:gdLst>
              <a:gd name="T0" fmla="*/ 5716 w 5716"/>
              <a:gd name="T1" fmla="*/ 0 h 5716"/>
              <a:gd name="T2" fmla="*/ 5716 w 5716"/>
              <a:gd name="T3" fmla="*/ 5716 h 5716"/>
              <a:gd name="T4" fmla="*/ 4876 w 5716"/>
              <a:gd name="T5" fmla="*/ 4878 h 5716"/>
              <a:gd name="T6" fmla="*/ 4876 w 5716"/>
              <a:gd name="T7" fmla="*/ 2174 h 5716"/>
              <a:gd name="T8" fmla="*/ 1457 w 5716"/>
              <a:gd name="T9" fmla="*/ 2174 h 5716"/>
              <a:gd name="T10" fmla="*/ 1815 w 5716"/>
              <a:gd name="T11" fmla="*/ 1816 h 5716"/>
              <a:gd name="T12" fmla="*/ 1519 w 5716"/>
              <a:gd name="T13" fmla="*/ 1520 h 5716"/>
              <a:gd name="T14" fmla="*/ 1521 w 5716"/>
              <a:gd name="T15" fmla="*/ 1520 h 5716"/>
              <a:gd name="T16" fmla="*/ 1104 w 5716"/>
              <a:gd name="T17" fmla="*/ 1102 h 5716"/>
              <a:gd name="T18" fmla="*/ 1104 w 5716"/>
              <a:gd name="T19" fmla="*/ 1096 h 5716"/>
              <a:gd name="T20" fmla="*/ 1096 w 5716"/>
              <a:gd name="T21" fmla="*/ 1096 h 5716"/>
              <a:gd name="T22" fmla="*/ 0 w 5716"/>
              <a:gd name="T23" fmla="*/ 0 h 5716"/>
              <a:gd name="T24" fmla="*/ 5716 w 5716"/>
              <a:gd name="T25" fmla="*/ 0 h 5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16" h="5716">
                <a:moveTo>
                  <a:pt x="5716" y="0"/>
                </a:moveTo>
                <a:lnTo>
                  <a:pt x="5716" y="5716"/>
                </a:lnTo>
                <a:lnTo>
                  <a:pt x="4876" y="4878"/>
                </a:lnTo>
                <a:lnTo>
                  <a:pt x="4876" y="2174"/>
                </a:lnTo>
                <a:lnTo>
                  <a:pt x="1457" y="2174"/>
                </a:lnTo>
                <a:lnTo>
                  <a:pt x="1815" y="1816"/>
                </a:lnTo>
                <a:lnTo>
                  <a:pt x="1519" y="1520"/>
                </a:lnTo>
                <a:lnTo>
                  <a:pt x="1521" y="1520"/>
                </a:lnTo>
                <a:lnTo>
                  <a:pt x="1104" y="1102"/>
                </a:lnTo>
                <a:lnTo>
                  <a:pt x="1104" y="1096"/>
                </a:lnTo>
                <a:lnTo>
                  <a:pt x="1096" y="1096"/>
                </a:lnTo>
                <a:lnTo>
                  <a:pt x="0" y="0"/>
                </a:lnTo>
                <a:lnTo>
                  <a:pt x="571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uk-UA"/>
          </a:p>
        </p:txBody>
      </p:sp>
      <p:sp>
        <p:nvSpPr>
          <p:cNvPr id="7" name="Freeform 10"/>
          <p:cNvSpPr>
            <a:spLocks/>
          </p:cNvSpPr>
          <p:nvPr/>
        </p:nvSpPr>
        <p:spPr bwMode="auto">
          <a:xfrm>
            <a:off x="15305088" y="3175"/>
            <a:ext cx="9074150" cy="9074150"/>
          </a:xfrm>
          <a:custGeom>
            <a:avLst/>
            <a:gdLst>
              <a:gd name="T0" fmla="*/ 5716 w 5716"/>
              <a:gd name="T1" fmla="*/ 0 h 5716"/>
              <a:gd name="T2" fmla="*/ 5716 w 5716"/>
              <a:gd name="T3" fmla="*/ 5716 h 5716"/>
              <a:gd name="T4" fmla="*/ 4876 w 5716"/>
              <a:gd name="T5" fmla="*/ 4878 h 5716"/>
              <a:gd name="T6" fmla="*/ 4876 w 5716"/>
              <a:gd name="T7" fmla="*/ 2174 h 5716"/>
              <a:gd name="T8" fmla="*/ 1457 w 5716"/>
              <a:gd name="T9" fmla="*/ 2174 h 5716"/>
              <a:gd name="T10" fmla="*/ 1815 w 5716"/>
              <a:gd name="T11" fmla="*/ 1816 h 5716"/>
              <a:gd name="T12" fmla="*/ 1519 w 5716"/>
              <a:gd name="T13" fmla="*/ 1520 h 5716"/>
              <a:gd name="T14" fmla="*/ 1521 w 5716"/>
              <a:gd name="T15" fmla="*/ 1520 h 5716"/>
              <a:gd name="T16" fmla="*/ 1104 w 5716"/>
              <a:gd name="T17" fmla="*/ 1102 h 5716"/>
              <a:gd name="T18" fmla="*/ 1104 w 5716"/>
              <a:gd name="T19" fmla="*/ 1096 h 5716"/>
              <a:gd name="T20" fmla="*/ 1096 w 5716"/>
              <a:gd name="T21" fmla="*/ 1096 h 5716"/>
              <a:gd name="T22" fmla="*/ 0 w 5716"/>
              <a:gd name="T23" fmla="*/ 0 h 5716"/>
              <a:gd name="T24" fmla="*/ 5716 w 5716"/>
              <a:gd name="T25" fmla="*/ 0 h 5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16" h="5716">
                <a:moveTo>
                  <a:pt x="5716" y="0"/>
                </a:moveTo>
                <a:lnTo>
                  <a:pt x="5716" y="5716"/>
                </a:lnTo>
                <a:lnTo>
                  <a:pt x="4876" y="4878"/>
                </a:lnTo>
                <a:lnTo>
                  <a:pt x="4876" y="2174"/>
                </a:lnTo>
                <a:lnTo>
                  <a:pt x="1457" y="2174"/>
                </a:lnTo>
                <a:lnTo>
                  <a:pt x="1815" y="1816"/>
                </a:lnTo>
                <a:lnTo>
                  <a:pt x="1519" y="1520"/>
                </a:lnTo>
                <a:lnTo>
                  <a:pt x="1521" y="1520"/>
                </a:lnTo>
                <a:lnTo>
                  <a:pt x="1104" y="1102"/>
                </a:lnTo>
                <a:lnTo>
                  <a:pt x="1104" y="1096"/>
                </a:lnTo>
                <a:lnTo>
                  <a:pt x="1096" y="1096"/>
                </a:lnTo>
                <a:lnTo>
                  <a:pt x="0" y="0"/>
                </a:lnTo>
                <a:lnTo>
                  <a:pt x="57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8" name="Freeform 11"/>
          <p:cNvSpPr>
            <a:spLocks/>
          </p:cNvSpPr>
          <p:nvPr/>
        </p:nvSpPr>
        <p:spPr bwMode="auto">
          <a:xfrm>
            <a:off x="17064038" y="1730375"/>
            <a:ext cx="9525" cy="9525"/>
          </a:xfrm>
          <a:custGeom>
            <a:avLst/>
            <a:gdLst>
              <a:gd name="T0" fmla="*/ 6 w 6"/>
              <a:gd name="T1" fmla="*/ 0 h 6"/>
              <a:gd name="T2" fmla="*/ 0 w 6"/>
              <a:gd name="T3" fmla="*/ 0 h 6"/>
              <a:gd name="T4" fmla="*/ 6 w 6"/>
              <a:gd name="T5" fmla="*/ 6 h 6"/>
              <a:gd name="T6" fmla="*/ 6 w 6"/>
              <a:gd name="T7" fmla="*/ 0 h 6"/>
            </a:gdLst>
            <a:ahLst/>
            <a:cxnLst>
              <a:cxn ang="0">
                <a:pos x="T0" y="T1"/>
              </a:cxn>
              <a:cxn ang="0">
                <a:pos x="T2" y="T3"/>
              </a:cxn>
              <a:cxn ang="0">
                <a:pos x="T4" y="T5"/>
              </a:cxn>
              <a:cxn ang="0">
                <a:pos x="T6" y="T7"/>
              </a:cxn>
            </a:cxnLst>
            <a:rect l="0" t="0" r="r" b="b"/>
            <a:pathLst>
              <a:path w="6" h="6">
                <a:moveTo>
                  <a:pt x="6" y="0"/>
                </a:moveTo>
                <a:lnTo>
                  <a:pt x="0" y="0"/>
                </a:lnTo>
                <a:lnTo>
                  <a:pt x="6" y="6"/>
                </a:lnTo>
                <a:lnTo>
                  <a:pt x="6" y="0"/>
                </a:lnTo>
                <a:close/>
              </a:path>
            </a:pathLst>
          </a:custGeom>
          <a:solidFill>
            <a:srgbClr val="C25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9" name="Freeform 12"/>
          <p:cNvSpPr>
            <a:spLocks/>
          </p:cNvSpPr>
          <p:nvPr/>
        </p:nvSpPr>
        <p:spPr bwMode="auto">
          <a:xfrm>
            <a:off x="17064038" y="1730375"/>
            <a:ext cx="9525" cy="9525"/>
          </a:xfrm>
          <a:custGeom>
            <a:avLst/>
            <a:gdLst>
              <a:gd name="T0" fmla="*/ 6 w 6"/>
              <a:gd name="T1" fmla="*/ 0 h 6"/>
              <a:gd name="T2" fmla="*/ 0 w 6"/>
              <a:gd name="T3" fmla="*/ 0 h 6"/>
              <a:gd name="T4" fmla="*/ 6 w 6"/>
              <a:gd name="T5" fmla="*/ 6 h 6"/>
              <a:gd name="T6" fmla="*/ 6 w 6"/>
              <a:gd name="T7" fmla="*/ 0 h 6"/>
            </a:gdLst>
            <a:ahLst/>
            <a:cxnLst>
              <a:cxn ang="0">
                <a:pos x="T0" y="T1"/>
              </a:cxn>
              <a:cxn ang="0">
                <a:pos x="T2" y="T3"/>
              </a:cxn>
              <a:cxn ang="0">
                <a:pos x="T4" y="T5"/>
              </a:cxn>
              <a:cxn ang="0">
                <a:pos x="T6" y="T7"/>
              </a:cxn>
            </a:cxnLst>
            <a:rect l="0" t="0" r="r" b="b"/>
            <a:pathLst>
              <a:path w="6" h="6">
                <a:moveTo>
                  <a:pt x="6" y="0"/>
                </a:moveTo>
                <a:lnTo>
                  <a:pt x="0" y="0"/>
                </a:lnTo>
                <a:lnTo>
                  <a:pt x="6" y="6"/>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0" name="Rectangle 13"/>
          <p:cNvSpPr>
            <a:spLocks noChangeArrowheads="1"/>
          </p:cNvSpPr>
          <p:nvPr/>
        </p:nvSpPr>
        <p:spPr bwMode="auto">
          <a:xfrm>
            <a:off x="11080750" y="11718925"/>
            <a:ext cx="4938713" cy="1588"/>
          </a:xfrm>
          <a:prstGeom prst="rect">
            <a:avLst/>
          </a:prstGeom>
          <a:solidFill>
            <a:srgbClr val="964F5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1" name="Freeform 14"/>
          <p:cNvSpPr>
            <a:spLocks/>
          </p:cNvSpPr>
          <p:nvPr/>
        </p:nvSpPr>
        <p:spPr bwMode="auto">
          <a:xfrm>
            <a:off x="11080750" y="11718925"/>
            <a:ext cx="4938713" cy="0"/>
          </a:xfrm>
          <a:custGeom>
            <a:avLst/>
            <a:gdLst>
              <a:gd name="T0" fmla="*/ 3111 w 3111"/>
              <a:gd name="T1" fmla="*/ 0 w 3111"/>
              <a:gd name="T2" fmla="*/ 0 w 3111"/>
              <a:gd name="T3" fmla="*/ 3111 w 3111"/>
            </a:gdLst>
            <a:ahLst/>
            <a:cxnLst>
              <a:cxn ang="0">
                <a:pos x="T0" y="0"/>
              </a:cxn>
              <a:cxn ang="0">
                <a:pos x="T1" y="0"/>
              </a:cxn>
              <a:cxn ang="0">
                <a:pos x="T2" y="0"/>
              </a:cxn>
              <a:cxn ang="0">
                <a:pos x="T3" y="0"/>
              </a:cxn>
            </a:cxnLst>
            <a:rect l="0" t="0" r="r" b="b"/>
            <a:pathLst>
              <a:path w="3111">
                <a:moveTo>
                  <a:pt x="3111" y="0"/>
                </a:moveTo>
                <a:lnTo>
                  <a:pt x="0" y="0"/>
                </a:lnTo>
                <a:lnTo>
                  <a:pt x="0" y="0"/>
                </a:lnTo>
                <a:lnTo>
                  <a:pt x="311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2" name="Freeform 15"/>
          <p:cNvSpPr>
            <a:spLocks/>
          </p:cNvSpPr>
          <p:nvPr/>
        </p:nvSpPr>
        <p:spPr bwMode="auto">
          <a:xfrm>
            <a:off x="11080750" y="3454399"/>
            <a:ext cx="11964988" cy="8264525"/>
          </a:xfrm>
          <a:custGeom>
            <a:avLst/>
            <a:gdLst>
              <a:gd name="T0" fmla="*/ 7537 w 7537"/>
              <a:gd name="T1" fmla="*/ 0 h 5206"/>
              <a:gd name="T2" fmla="*/ 4122 w 7537"/>
              <a:gd name="T3" fmla="*/ 0 h 5206"/>
              <a:gd name="T4" fmla="*/ 0 w 7537"/>
              <a:gd name="T5" fmla="*/ 4124 h 5206"/>
              <a:gd name="T6" fmla="*/ 0 w 7537"/>
              <a:gd name="T7" fmla="*/ 5206 h 5206"/>
              <a:gd name="T8" fmla="*/ 3111 w 7537"/>
              <a:gd name="T9" fmla="*/ 5206 h 5206"/>
              <a:gd name="T10" fmla="*/ 6586 w 7537"/>
              <a:gd name="T11" fmla="*/ 1732 h 5206"/>
              <a:gd name="T12" fmla="*/ 6882 w 7537"/>
              <a:gd name="T13" fmla="*/ 2028 h 5206"/>
              <a:gd name="T14" fmla="*/ 6882 w 7537"/>
              <a:gd name="T15" fmla="*/ 2026 h 5206"/>
              <a:gd name="T16" fmla="*/ 7537 w 7537"/>
              <a:gd name="T17" fmla="*/ 2684 h 5206"/>
              <a:gd name="T18" fmla="*/ 7537 w 7537"/>
              <a:gd name="T19" fmla="*/ 0 h 5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37" h="5206">
                <a:moveTo>
                  <a:pt x="7537" y="0"/>
                </a:moveTo>
                <a:lnTo>
                  <a:pt x="4122" y="0"/>
                </a:lnTo>
                <a:lnTo>
                  <a:pt x="0" y="4124"/>
                </a:lnTo>
                <a:lnTo>
                  <a:pt x="0" y="5206"/>
                </a:lnTo>
                <a:lnTo>
                  <a:pt x="3111" y="5206"/>
                </a:lnTo>
                <a:lnTo>
                  <a:pt x="6586" y="1732"/>
                </a:lnTo>
                <a:lnTo>
                  <a:pt x="6882" y="2028"/>
                </a:lnTo>
                <a:lnTo>
                  <a:pt x="6882" y="2026"/>
                </a:lnTo>
                <a:lnTo>
                  <a:pt x="7537" y="2684"/>
                </a:lnTo>
                <a:lnTo>
                  <a:pt x="7537" y="0"/>
                </a:lnTo>
                <a:close/>
              </a:path>
            </a:pathLst>
          </a:custGeom>
          <a:solidFill>
            <a:srgbClr val="C2584F">
              <a:alpha val="40000"/>
            </a:srgbClr>
          </a:solidFill>
          <a:ln>
            <a:noFill/>
          </a:ln>
        </p:spPr>
        <p:txBody>
          <a:bodyPr vert="horz" wrap="square" lIns="91440" tIns="45720" rIns="91440" bIns="45720" numCol="1" anchor="t" anchorCtr="0" compatLnSpc="1">
            <a:prstTxWarp prst="textNoShape">
              <a:avLst/>
            </a:prstTxWarp>
          </a:bodyPr>
          <a:lstStyle/>
          <a:p>
            <a:endParaRPr lang="uk-UA"/>
          </a:p>
        </p:txBody>
      </p:sp>
      <p:sp>
        <p:nvSpPr>
          <p:cNvPr id="13" name="Freeform 16"/>
          <p:cNvSpPr>
            <a:spLocks/>
          </p:cNvSpPr>
          <p:nvPr/>
        </p:nvSpPr>
        <p:spPr bwMode="auto">
          <a:xfrm>
            <a:off x="11080750" y="3454400"/>
            <a:ext cx="11964988" cy="8264525"/>
          </a:xfrm>
          <a:custGeom>
            <a:avLst/>
            <a:gdLst>
              <a:gd name="T0" fmla="*/ 7537 w 7537"/>
              <a:gd name="T1" fmla="*/ 0 h 5206"/>
              <a:gd name="T2" fmla="*/ 4122 w 7537"/>
              <a:gd name="T3" fmla="*/ 0 h 5206"/>
              <a:gd name="T4" fmla="*/ 0 w 7537"/>
              <a:gd name="T5" fmla="*/ 4124 h 5206"/>
              <a:gd name="T6" fmla="*/ 0 w 7537"/>
              <a:gd name="T7" fmla="*/ 5206 h 5206"/>
              <a:gd name="T8" fmla="*/ 3111 w 7537"/>
              <a:gd name="T9" fmla="*/ 5206 h 5206"/>
              <a:gd name="T10" fmla="*/ 6586 w 7537"/>
              <a:gd name="T11" fmla="*/ 1732 h 5206"/>
              <a:gd name="T12" fmla="*/ 6882 w 7537"/>
              <a:gd name="T13" fmla="*/ 2028 h 5206"/>
              <a:gd name="T14" fmla="*/ 6882 w 7537"/>
              <a:gd name="T15" fmla="*/ 2026 h 5206"/>
              <a:gd name="T16" fmla="*/ 7537 w 7537"/>
              <a:gd name="T17" fmla="*/ 2684 h 5206"/>
              <a:gd name="T18" fmla="*/ 7537 w 7537"/>
              <a:gd name="T19" fmla="*/ 0 h 5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37" h="5206">
                <a:moveTo>
                  <a:pt x="7537" y="0"/>
                </a:moveTo>
                <a:lnTo>
                  <a:pt x="4122" y="0"/>
                </a:lnTo>
                <a:lnTo>
                  <a:pt x="0" y="4124"/>
                </a:lnTo>
                <a:lnTo>
                  <a:pt x="0" y="5206"/>
                </a:lnTo>
                <a:lnTo>
                  <a:pt x="3111" y="5206"/>
                </a:lnTo>
                <a:lnTo>
                  <a:pt x="6586" y="1732"/>
                </a:lnTo>
                <a:lnTo>
                  <a:pt x="6882" y="2028"/>
                </a:lnTo>
                <a:lnTo>
                  <a:pt x="6882" y="2026"/>
                </a:lnTo>
                <a:lnTo>
                  <a:pt x="7537" y="2684"/>
                </a:lnTo>
                <a:lnTo>
                  <a:pt x="753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4" name="Freeform 17"/>
          <p:cNvSpPr>
            <a:spLocks/>
          </p:cNvSpPr>
          <p:nvPr/>
        </p:nvSpPr>
        <p:spPr bwMode="auto">
          <a:xfrm>
            <a:off x="17624425" y="3441700"/>
            <a:ext cx="5440363" cy="4292600"/>
          </a:xfrm>
          <a:custGeom>
            <a:avLst/>
            <a:gdLst>
              <a:gd name="T0" fmla="*/ 3427 w 3427"/>
              <a:gd name="T1" fmla="*/ 0 h 2704"/>
              <a:gd name="T2" fmla="*/ 8 w 3427"/>
              <a:gd name="T3" fmla="*/ 0 h 2704"/>
              <a:gd name="T4" fmla="*/ 0 w 3427"/>
              <a:gd name="T5" fmla="*/ 8 h 2704"/>
              <a:gd name="T6" fmla="*/ 3415 w 3427"/>
              <a:gd name="T7" fmla="*/ 8 h 2704"/>
              <a:gd name="T8" fmla="*/ 3415 w 3427"/>
              <a:gd name="T9" fmla="*/ 2692 h 2704"/>
              <a:gd name="T10" fmla="*/ 3427 w 3427"/>
              <a:gd name="T11" fmla="*/ 2704 h 2704"/>
              <a:gd name="T12" fmla="*/ 3427 w 3427"/>
              <a:gd name="T13" fmla="*/ 0 h 2704"/>
            </a:gdLst>
            <a:ahLst/>
            <a:cxnLst>
              <a:cxn ang="0">
                <a:pos x="T0" y="T1"/>
              </a:cxn>
              <a:cxn ang="0">
                <a:pos x="T2" y="T3"/>
              </a:cxn>
              <a:cxn ang="0">
                <a:pos x="T4" y="T5"/>
              </a:cxn>
              <a:cxn ang="0">
                <a:pos x="T6" y="T7"/>
              </a:cxn>
              <a:cxn ang="0">
                <a:pos x="T8" y="T9"/>
              </a:cxn>
              <a:cxn ang="0">
                <a:pos x="T10" y="T11"/>
              </a:cxn>
              <a:cxn ang="0">
                <a:pos x="T12" y="T13"/>
              </a:cxn>
            </a:cxnLst>
            <a:rect l="0" t="0" r="r" b="b"/>
            <a:pathLst>
              <a:path w="3427" h="2704">
                <a:moveTo>
                  <a:pt x="3427" y="0"/>
                </a:moveTo>
                <a:lnTo>
                  <a:pt x="8" y="0"/>
                </a:lnTo>
                <a:lnTo>
                  <a:pt x="0" y="8"/>
                </a:lnTo>
                <a:lnTo>
                  <a:pt x="3415" y="8"/>
                </a:lnTo>
                <a:lnTo>
                  <a:pt x="3415" y="2692"/>
                </a:lnTo>
                <a:lnTo>
                  <a:pt x="3427" y="2704"/>
                </a:lnTo>
                <a:lnTo>
                  <a:pt x="3427" y="0"/>
                </a:lnTo>
                <a:close/>
              </a:path>
            </a:pathLst>
          </a:custGeom>
          <a:solidFill>
            <a:srgbClr val="C25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5" name="Freeform 18"/>
          <p:cNvSpPr>
            <a:spLocks/>
          </p:cNvSpPr>
          <p:nvPr/>
        </p:nvSpPr>
        <p:spPr bwMode="auto">
          <a:xfrm>
            <a:off x="17624425" y="3441700"/>
            <a:ext cx="5440363" cy="4292600"/>
          </a:xfrm>
          <a:custGeom>
            <a:avLst/>
            <a:gdLst>
              <a:gd name="T0" fmla="*/ 3427 w 3427"/>
              <a:gd name="T1" fmla="*/ 0 h 2704"/>
              <a:gd name="T2" fmla="*/ 8 w 3427"/>
              <a:gd name="T3" fmla="*/ 0 h 2704"/>
              <a:gd name="T4" fmla="*/ 0 w 3427"/>
              <a:gd name="T5" fmla="*/ 8 h 2704"/>
              <a:gd name="T6" fmla="*/ 3415 w 3427"/>
              <a:gd name="T7" fmla="*/ 8 h 2704"/>
              <a:gd name="T8" fmla="*/ 3415 w 3427"/>
              <a:gd name="T9" fmla="*/ 2692 h 2704"/>
              <a:gd name="T10" fmla="*/ 3427 w 3427"/>
              <a:gd name="T11" fmla="*/ 2704 h 2704"/>
              <a:gd name="T12" fmla="*/ 3427 w 3427"/>
              <a:gd name="T13" fmla="*/ 0 h 2704"/>
            </a:gdLst>
            <a:ahLst/>
            <a:cxnLst>
              <a:cxn ang="0">
                <a:pos x="T0" y="T1"/>
              </a:cxn>
              <a:cxn ang="0">
                <a:pos x="T2" y="T3"/>
              </a:cxn>
              <a:cxn ang="0">
                <a:pos x="T4" y="T5"/>
              </a:cxn>
              <a:cxn ang="0">
                <a:pos x="T6" y="T7"/>
              </a:cxn>
              <a:cxn ang="0">
                <a:pos x="T8" y="T9"/>
              </a:cxn>
              <a:cxn ang="0">
                <a:pos x="T10" y="T11"/>
              </a:cxn>
              <a:cxn ang="0">
                <a:pos x="T12" y="T13"/>
              </a:cxn>
            </a:cxnLst>
            <a:rect l="0" t="0" r="r" b="b"/>
            <a:pathLst>
              <a:path w="3427" h="2704">
                <a:moveTo>
                  <a:pt x="3427" y="0"/>
                </a:moveTo>
                <a:lnTo>
                  <a:pt x="8" y="0"/>
                </a:lnTo>
                <a:lnTo>
                  <a:pt x="0" y="8"/>
                </a:lnTo>
                <a:lnTo>
                  <a:pt x="3415" y="8"/>
                </a:lnTo>
                <a:lnTo>
                  <a:pt x="3415" y="2692"/>
                </a:lnTo>
                <a:lnTo>
                  <a:pt x="3427" y="2704"/>
                </a:lnTo>
                <a:lnTo>
                  <a:pt x="34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grpSp>
        <p:nvGrpSpPr>
          <p:cNvPr id="22" name="Group 21"/>
          <p:cNvGrpSpPr/>
          <p:nvPr/>
        </p:nvGrpSpPr>
        <p:grpSpPr>
          <a:xfrm>
            <a:off x="19173825" y="1152525"/>
            <a:ext cx="1527175" cy="1527175"/>
            <a:chOff x="19173825" y="1152525"/>
            <a:chExt cx="1527175" cy="1527175"/>
          </a:xfrm>
        </p:grpSpPr>
        <p:sp>
          <p:nvSpPr>
            <p:cNvPr id="16" name="Freeform 19"/>
            <p:cNvSpPr>
              <a:spLocks/>
            </p:cNvSpPr>
            <p:nvPr/>
          </p:nvSpPr>
          <p:spPr bwMode="auto">
            <a:xfrm>
              <a:off x="19173825" y="1727200"/>
              <a:ext cx="955675" cy="952500"/>
            </a:xfrm>
            <a:custGeom>
              <a:avLst/>
              <a:gdLst>
                <a:gd name="T0" fmla="*/ 426 w 602"/>
                <a:gd name="T1" fmla="*/ 176 h 600"/>
                <a:gd name="T2" fmla="*/ 426 w 602"/>
                <a:gd name="T3" fmla="*/ 600 h 600"/>
                <a:gd name="T4" fmla="*/ 602 w 602"/>
                <a:gd name="T5" fmla="*/ 600 h 600"/>
                <a:gd name="T6" fmla="*/ 602 w 602"/>
                <a:gd name="T7" fmla="*/ 0 h 600"/>
                <a:gd name="T8" fmla="*/ 0 w 602"/>
                <a:gd name="T9" fmla="*/ 0 h 600"/>
                <a:gd name="T10" fmla="*/ 0 w 602"/>
                <a:gd name="T11" fmla="*/ 176 h 600"/>
                <a:gd name="T12" fmla="*/ 426 w 602"/>
                <a:gd name="T13" fmla="*/ 176 h 600"/>
              </a:gdLst>
              <a:ahLst/>
              <a:cxnLst>
                <a:cxn ang="0">
                  <a:pos x="T0" y="T1"/>
                </a:cxn>
                <a:cxn ang="0">
                  <a:pos x="T2" y="T3"/>
                </a:cxn>
                <a:cxn ang="0">
                  <a:pos x="T4" y="T5"/>
                </a:cxn>
                <a:cxn ang="0">
                  <a:pos x="T6" y="T7"/>
                </a:cxn>
                <a:cxn ang="0">
                  <a:pos x="T8" y="T9"/>
                </a:cxn>
                <a:cxn ang="0">
                  <a:pos x="T10" y="T11"/>
                </a:cxn>
                <a:cxn ang="0">
                  <a:pos x="T12" y="T13"/>
                </a:cxn>
              </a:cxnLst>
              <a:rect l="0" t="0" r="r" b="b"/>
              <a:pathLst>
                <a:path w="602" h="600">
                  <a:moveTo>
                    <a:pt x="426" y="176"/>
                  </a:moveTo>
                  <a:lnTo>
                    <a:pt x="426" y="600"/>
                  </a:lnTo>
                  <a:lnTo>
                    <a:pt x="602" y="600"/>
                  </a:lnTo>
                  <a:lnTo>
                    <a:pt x="602" y="0"/>
                  </a:lnTo>
                  <a:lnTo>
                    <a:pt x="0" y="0"/>
                  </a:lnTo>
                  <a:lnTo>
                    <a:pt x="0" y="176"/>
                  </a:lnTo>
                  <a:lnTo>
                    <a:pt x="426" y="17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uk-UA"/>
            </a:p>
          </p:txBody>
        </p:sp>
        <p:sp>
          <p:nvSpPr>
            <p:cNvPr id="17" name="Freeform 20"/>
            <p:cNvSpPr>
              <a:spLocks/>
            </p:cNvSpPr>
            <p:nvPr/>
          </p:nvSpPr>
          <p:spPr bwMode="auto">
            <a:xfrm>
              <a:off x="19748500" y="1152525"/>
              <a:ext cx="952500" cy="955675"/>
            </a:xfrm>
            <a:custGeom>
              <a:avLst/>
              <a:gdLst>
                <a:gd name="T0" fmla="*/ 426 w 600"/>
                <a:gd name="T1" fmla="*/ 176 h 602"/>
                <a:gd name="T2" fmla="*/ 426 w 600"/>
                <a:gd name="T3" fmla="*/ 602 h 602"/>
                <a:gd name="T4" fmla="*/ 600 w 600"/>
                <a:gd name="T5" fmla="*/ 602 h 602"/>
                <a:gd name="T6" fmla="*/ 600 w 600"/>
                <a:gd name="T7" fmla="*/ 0 h 602"/>
                <a:gd name="T8" fmla="*/ 0 w 600"/>
                <a:gd name="T9" fmla="*/ 0 h 602"/>
                <a:gd name="T10" fmla="*/ 0 w 600"/>
                <a:gd name="T11" fmla="*/ 176 h 602"/>
                <a:gd name="T12" fmla="*/ 426 w 600"/>
                <a:gd name="T13" fmla="*/ 176 h 602"/>
              </a:gdLst>
              <a:ahLst/>
              <a:cxnLst>
                <a:cxn ang="0">
                  <a:pos x="T0" y="T1"/>
                </a:cxn>
                <a:cxn ang="0">
                  <a:pos x="T2" y="T3"/>
                </a:cxn>
                <a:cxn ang="0">
                  <a:pos x="T4" y="T5"/>
                </a:cxn>
                <a:cxn ang="0">
                  <a:pos x="T6" y="T7"/>
                </a:cxn>
                <a:cxn ang="0">
                  <a:pos x="T8" y="T9"/>
                </a:cxn>
                <a:cxn ang="0">
                  <a:pos x="T10" y="T11"/>
                </a:cxn>
                <a:cxn ang="0">
                  <a:pos x="T12" y="T13"/>
                </a:cxn>
              </a:cxnLst>
              <a:rect l="0" t="0" r="r" b="b"/>
              <a:pathLst>
                <a:path w="600" h="602">
                  <a:moveTo>
                    <a:pt x="426" y="176"/>
                  </a:moveTo>
                  <a:lnTo>
                    <a:pt x="426" y="602"/>
                  </a:lnTo>
                  <a:lnTo>
                    <a:pt x="600" y="602"/>
                  </a:lnTo>
                  <a:lnTo>
                    <a:pt x="600" y="0"/>
                  </a:lnTo>
                  <a:lnTo>
                    <a:pt x="0" y="0"/>
                  </a:lnTo>
                  <a:lnTo>
                    <a:pt x="0" y="176"/>
                  </a:lnTo>
                  <a:lnTo>
                    <a:pt x="426" y="17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uk-UA"/>
            </a:p>
          </p:txBody>
        </p:sp>
      </p:grpSp>
      <p:grpSp>
        <p:nvGrpSpPr>
          <p:cNvPr id="2" name="Group 1"/>
          <p:cNvGrpSpPr/>
          <p:nvPr/>
        </p:nvGrpSpPr>
        <p:grpSpPr>
          <a:xfrm>
            <a:off x="8604250" y="7645400"/>
            <a:ext cx="1527175" cy="1530350"/>
            <a:chOff x="8604250" y="7645400"/>
            <a:chExt cx="1527175" cy="1530350"/>
          </a:xfrm>
        </p:grpSpPr>
        <p:sp>
          <p:nvSpPr>
            <p:cNvPr id="18" name="Freeform 21"/>
            <p:cNvSpPr>
              <a:spLocks/>
            </p:cNvSpPr>
            <p:nvPr/>
          </p:nvSpPr>
          <p:spPr bwMode="auto">
            <a:xfrm>
              <a:off x="8604250" y="8220075"/>
              <a:ext cx="952500" cy="955675"/>
            </a:xfrm>
            <a:custGeom>
              <a:avLst/>
              <a:gdLst>
                <a:gd name="T0" fmla="*/ 426 w 600"/>
                <a:gd name="T1" fmla="*/ 176 h 602"/>
                <a:gd name="T2" fmla="*/ 426 w 600"/>
                <a:gd name="T3" fmla="*/ 602 h 602"/>
                <a:gd name="T4" fmla="*/ 600 w 600"/>
                <a:gd name="T5" fmla="*/ 602 h 602"/>
                <a:gd name="T6" fmla="*/ 600 w 600"/>
                <a:gd name="T7" fmla="*/ 0 h 602"/>
                <a:gd name="T8" fmla="*/ 0 w 600"/>
                <a:gd name="T9" fmla="*/ 0 h 602"/>
                <a:gd name="T10" fmla="*/ 0 w 600"/>
                <a:gd name="T11" fmla="*/ 176 h 602"/>
                <a:gd name="T12" fmla="*/ 426 w 600"/>
                <a:gd name="T13" fmla="*/ 176 h 602"/>
              </a:gdLst>
              <a:ahLst/>
              <a:cxnLst>
                <a:cxn ang="0">
                  <a:pos x="T0" y="T1"/>
                </a:cxn>
                <a:cxn ang="0">
                  <a:pos x="T2" y="T3"/>
                </a:cxn>
                <a:cxn ang="0">
                  <a:pos x="T4" y="T5"/>
                </a:cxn>
                <a:cxn ang="0">
                  <a:pos x="T6" y="T7"/>
                </a:cxn>
                <a:cxn ang="0">
                  <a:pos x="T8" y="T9"/>
                </a:cxn>
                <a:cxn ang="0">
                  <a:pos x="T10" y="T11"/>
                </a:cxn>
                <a:cxn ang="0">
                  <a:pos x="T12" y="T13"/>
                </a:cxn>
              </a:cxnLst>
              <a:rect l="0" t="0" r="r" b="b"/>
              <a:pathLst>
                <a:path w="600" h="602">
                  <a:moveTo>
                    <a:pt x="426" y="176"/>
                  </a:moveTo>
                  <a:lnTo>
                    <a:pt x="426" y="602"/>
                  </a:lnTo>
                  <a:lnTo>
                    <a:pt x="600" y="602"/>
                  </a:lnTo>
                  <a:lnTo>
                    <a:pt x="600" y="0"/>
                  </a:lnTo>
                  <a:lnTo>
                    <a:pt x="0" y="0"/>
                  </a:lnTo>
                  <a:lnTo>
                    <a:pt x="0" y="176"/>
                  </a:lnTo>
                  <a:lnTo>
                    <a:pt x="426" y="1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9" name="Freeform 22"/>
            <p:cNvSpPr>
              <a:spLocks/>
            </p:cNvSpPr>
            <p:nvPr/>
          </p:nvSpPr>
          <p:spPr bwMode="auto">
            <a:xfrm>
              <a:off x="9178925" y="7645400"/>
              <a:ext cx="952500" cy="955675"/>
            </a:xfrm>
            <a:custGeom>
              <a:avLst/>
              <a:gdLst>
                <a:gd name="T0" fmla="*/ 424 w 600"/>
                <a:gd name="T1" fmla="*/ 176 h 602"/>
                <a:gd name="T2" fmla="*/ 424 w 600"/>
                <a:gd name="T3" fmla="*/ 602 h 602"/>
                <a:gd name="T4" fmla="*/ 600 w 600"/>
                <a:gd name="T5" fmla="*/ 602 h 602"/>
                <a:gd name="T6" fmla="*/ 600 w 600"/>
                <a:gd name="T7" fmla="*/ 0 h 602"/>
                <a:gd name="T8" fmla="*/ 0 w 600"/>
                <a:gd name="T9" fmla="*/ 0 h 602"/>
                <a:gd name="T10" fmla="*/ 0 w 600"/>
                <a:gd name="T11" fmla="*/ 176 h 602"/>
                <a:gd name="T12" fmla="*/ 424 w 600"/>
                <a:gd name="T13" fmla="*/ 176 h 602"/>
              </a:gdLst>
              <a:ahLst/>
              <a:cxnLst>
                <a:cxn ang="0">
                  <a:pos x="T0" y="T1"/>
                </a:cxn>
                <a:cxn ang="0">
                  <a:pos x="T2" y="T3"/>
                </a:cxn>
                <a:cxn ang="0">
                  <a:pos x="T4" y="T5"/>
                </a:cxn>
                <a:cxn ang="0">
                  <a:pos x="T6" y="T7"/>
                </a:cxn>
                <a:cxn ang="0">
                  <a:pos x="T8" y="T9"/>
                </a:cxn>
                <a:cxn ang="0">
                  <a:pos x="T10" y="T11"/>
                </a:cxn>
                <a:cxn ang="0">
                  <a:pos x="T12" y="T13"/>
                </a:cxn>
              </a:cxnLst>
              <a:rect l="0" t="0" r="r" b="b"/>
              <a:pathLst>
                <a:path w="600" h="602">
                  <a:moveTo>
                    <a:pt x="424" y="176"/>
                  </a:moveTo>
                  <a:lnTo>
                    <a:pt x="424" y="602"/>
                  </a:lnTo>
                  <a:lnTo>
                    <a:pt x="600" y="602"/>
                  </a:lnTo>
                  <a:lnTo>
                    <a:pt x="600" y="0"/>
                  </a:lnTo>
                  <a:lnTo>
                    <a:pt x="0" y="0"/>
                  </a:lnTo>
                  <a:lnTo>
                    <a:pt x="0" y="176"/>
                  </a:lnTo>
                  <a:lnTo>
                    <a:pt x="424" y="1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grpSp>
      <p:sp>
        <p:nvSpPr>
          <p:cNvPr id="20" name="Freeform 23"/>
          <p:cNvSpPr>
            <a:spLocks/>
          </p:cNvSpPr>
          <p:nvPr/>
        </p:nvSpPr>
        <p:spPr bwMode="auto">
          <a:xfrm>
            <a:off x="22112288" y="12763500"/>
            <a:ext cx="952500" cy="955675"/>
          </a:xfrm>
          <a:custGeom>
            <a:avLst/>
            <a:gdLst>
              <a:gd name="T0" fmla="*/ 424 w 600"/>
              <a:gd name="T1" fmla="*/ 426 h 602"/>
              <a:gd name="T2" fmla="*/ 0 w 600"/>
              <a:gd name="T3" fmla="*/ 426 h 602"/>
              <a:gd name="T4" fmla="*/ 0 w 600"/>
              <a:gd name="T5" fmla="*/ 602 h 602"/>
              <a:gd name="T6" fmla="*/ 600 w 600"/>
              <a:gd name="T7" fmla="*/ 602 h 602"/>
              <a:gd name="T8" fmla="*/ 600 w 600"/>
              <a:gd name="T9" fmla="*/ 0 h 602"/>
              <a:gd name="T10" fmla="*/ 424 w 600"/>
              <a:gd name="T11" fmla="*/ 0 h 602"/>
              <a:gd name="T12" fmla="*/ 424 w 600"/>
              <a:gd name="T13" fmla="*/ 426 h 602"/>
            </a:gdLst>
            <a:ahLst/>
            <a:cxnLst>
              <a:cxn ang="0">
                <a:pos x="T0" y="T1"/>
              </a:cxn>
              <a:cxn ang="0">
                <a:pos x="T2" y="T3"/>
              </a:cxn>
              <a:cxn ang="0">
                <a:pos x="T4" y="T5"/>
              </a:cxn>
              <a:cxn ang="0">
                <a:pos x="T6" y="T7"/>
              </a:cxn>
              <a:cxn ang="0">
                <a:pos x="T8" y="T9"/>
              </a:cxn>
              <a:cxn ang="0">
                <a:pos x="T10" y="T11"/>
              </a:cxn>
              <a:cxn ang="0">
                <a:pos x="T12" y="T13"/>
              </a:cxn>
            </a:cxnLst>
            <a:rect l="0" t="0" r="r" b="b"/>
            <a:pathLst>
              <a:path w="600" h="602">
                <a:moveTo>
                  <a:pt x="424" y="426"/>
                </a:moveTo>
                <a:lnTo>
                  <a:pt x="0" y="426"/>
                </a:lnTo>
                <a:lnTo>
                  <a:pt x="0" y="602"/>
                </a:lnTo>
                <a:lnTo>
                  <a:pt x="600" y="602"/>
                </a:lnTo>
                <a:lnTo>
                  <a:pt x="600" y="0"/>
                </a:lnTo>
                <a:lnTo>
                  <a:pt x="424" y="0"/>
                </a:lnTo>
                <a:lnTo>
                  <a:pt x="424" y="42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uk-UA"/>
          </a:p>
        </p:txBody>
      </p:sp>
      <p:sp>
        <p:nvSpPr>
          <p:cNvPr id="21" name="Freeform 24"/>
          <p:cNvSpPr>
            <a:spLocks/>
          </p:cNvSpPr>
          <p:nvPr/>
        </p:nvSpPr>
        <p:spPr bwMode="auto">
          <a:xfrm>
            <a:off x="10804525" y="1447800"/>
            <a:ext cx="952500" cy="955675"/>
          </a:xfrm>
          <a:custGeom>
            <a:avLst/>
            <a:gdLst>
              <a:gd name="T0" fmla="*/ 174 w 600"/>
              <a:gd name="T1" fmla="*/ 176 h 602"/>
              <a:gd name="T2" fmla="*/ 600 w 600"/>
              <a:gd name="T3" fmla="*/ 176 h 602"/>
              <a:gd name="T4" fmla="*/ 600 w 600"/>
              <a:gd name="T5" fmla="*/ 0 h 602"/>
              <a:gd name="T6" fmla="*/ 0 w 600"/>
              <a:gd name="T7" fmla="*/ 0 h 602"/>
              <a:gd name="T8" fmla="*/ 0 w 600"/>
              <a:gd name="T9" fmla="*/ 602 h 602"/>
              <a:gd name="T10" fmla="*/ 174 w 600"/>
              <a:gd name="T11" fmla="*/ 602 h 602"/>
              <a:gd name="T12" fmla="*/ 174 w 600"/>
              <a:gd name="T13" fmla="*/ 176 h 602"/>
            </a:gdLst>
            <a:ahLst/>
            <a:cxnLst>
              <a:cxn ang="0">
                <a:pos x="T0" y="T1"/>
              </a:cxn>
              <a:cxn ang="0">
                <a:pos x="T2" y="T3"/>
              </a:cxn>
              <a:cxn ang="0">
                <a:pos x="T4" y="T5"/>
              </a:cxn>
              <a:cxn ang="0">
                <a:pos x="T6" y="T7"/>
              </a:cxn>
              <a:cxn ang="0">
                <a:pos x="T8" y="T9"/>
              </a:cxn>
              <a:cxn ang="0">
                <a:pos x="T10" y="T11"/>
              </a:cxn>
              <a:cxn ang="0">
                <a:pos x="T12" y="T13"/>
              </a:cxn>
            </a:cxnLst>
            <a:rect l="0" t="0" r="r" b="b"/>
            <a:pathLst>
              <a:path w="600" h="602">
                <a:moveTo>
                  <a:pt x="174" y="176"/>
                </a:moveTo>
                <a:lnTo>
                  <a:pt x="600" y="176"/>
                </a:lnTo>
                <a:lnTo>
                  <a:pt x="600" y="0"/>
                </a:lnTo>
                <a:lnTo>
                  <a:pt x="0" y="0"/>
                </a:lnTo>
                <a:lnTo>
                  <a:pt x="0" y="602"/>
                </a:lnTo>
                <a:lnTo>
                  <a:pt x="174" y="602"/>
                </a:lnTo>
                <a:lnTo>
                  <a:pt x="174" y="17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uk-UA"/>
          </a:p>
        </p:txBody>
      </p:sp>
      <p:sp>
        <p:nvSpPr>
          <p:cNvPr id="24" name="Freeform 27"/>
          <p:cNvSpPr>
            <a:spLocks/>
          </p:cNvSpPr>
          <p:nvPr/>
        </p:nvSpPr>
        <p:spPr bwMode="auto">
          <a:xfrm>
            <a:off x="1584325" y="3645981"/>
            <a:ext cx="241300" cy="152400"/>
          </a:xfrm>
          <a:custGeom>
            <a:avLst/>
            <a:gdLst>
              <a:gd name="T0" fmla="*/ 76 w 152"/>
              <a:gd name="T1" fmla="*/ 52 h 96"/>
              <a:gd name="T2" fmla="*/ 22 w 152"/>
              <a:gd name="T3" fmla="*/ 0 h 96"/>
              <a:gd name="T4" fmla="*/ 0 w 152"/>
              <a:gd name="T5" fmla="*/ 22 h 96"/>
              <a:gd name="T6" fmla="*/ 76 w 152"/>
              <a:gd name="T7" fmla="*/ 96 h 96"/>
              <a:gd name="T8" fmla="*/ 152 w 152"/>
              <a:gd name="T9" fmla="*/ 22 h 96"/>
              <a:gd name="T10" fmla="*/ 130 w 152"/>
              <a:gd name="T11" fmla="*/ 0 h 96"/>
              <a:gd name="T12" fmla="*/ 76 w 152"/>
              <a:gd name="T13" fmla="*/ 52 h 96"/>
            </a:gdLst>
            <a:ahLst/>
            <a:cxnLst>
              <a:cxn ang="0">
                <a:pos x="T0" y="T1"/>
              </a:cxn>
              <a:cxn ang="0">
                <a:pos x="T2" y="T3"/>
              </a:cxn>
              <a:cxn ang="0">
                <a:pos x="T4" y="T5"/>
              </a:cxn>
              <a:cxn ang="0">
                <a:pos x="T6" y="T7"/>
              </a:cxn>
              <a:cxn ang="0">
                <a:pos x="T8" y="T9"/>
              </a:cxn>
              <a:cxn ang="0">
                <a:pos x="T10" y="T11"/>
              </a:cxn>
              <a:cxn ang="0">
                <a:pos x="T12" y="T13"/>
              </a:cxn>
            </a:cxnLst>
            <a:rect l="0" t="0" r="r" b="b"/>
            <a:pathLst>
              <a:path w="152" h="96">
                <a:moveTo>
                  <a:pt x="76" y="52"/>
                </a:moveTo>
                <a:lnTo>
                  <a:pt x="22" y="0"/>
                </a:lnTo>
                <a:lnTo>
                  <a:pt x="0" y="22"/>
                </a:lnTo>
                <a:lnTo>
                  <a:pt x="76" y="96"/>
                </a:lnTo>
                <a:lnTo>
                  <a:pt x="152" y="22"/>
                </a:lnTo>
                <a:lnTo>
                  <a:pt x="130" y="0"/>
                </a:lnTo>
                <a:lnTo>
                  <a:pt x="76" y="5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uk-UA"/>
          </a:p>
        </p:txBody>
      </p:sp>
      <p:sp>
        <p:nvSpPr>
          <p:cNvPr id="30" name="Text Placeholder 29"/>
          <p:cNvSpPr>
            <a:spLocks noGrp="1"/>
          </p:cNvSpPr>
          <p:nvPr>
            <p:ph type="body" sz="quarter" idx="16"/>
          </p:nvPr>
        </p:nvSpPr>
        <p:spPr>
          <a:xfrm>
            <a:off x="9058932" y="2822386"/>
            <a:ext cx="15320306" cy="4744889"/>
          </a:xfrm>
        </p:spPr>
        <p:txBody>
          <a:bodyPr/>
          <a:lstStyle/>
          <a:p>
            <a:pPr lvl="0"/>
            <a:r>
              <a:rPr lang="ru-RU" sz="12000" b="1" dirty="0">
                <a:latin typeface="Arial" charset="0"/>
                <a:ea typeface="Arial" charset="0"/>
                <a:cs typeface="Arial" charset="0"/>
              </a:rPr>
              <a:t>Проект НИУ ВШЭ</a:t>
            </a:r>
            <a:endParaRPr lang="uk-UA" sz="12000" b="1" dirty="0">
              <a:latin typeface="Arial" charset="0"/>
              <a:ea typeface="Arial" charset="0"/>
              <a:cs typeface="Arial" charset="0"/>
            </a:endParaRPr>
          </a:p>
          <a:p>
            <a:pPr lvl="0">
              <a:lnSpc>
                <a:spcPts val="18600"/>
              </a:lnSpc>
              <a:defRPr/>
            </a:pPr>
            <a:r>
              <a:rPr lang="uk-UA" sz="12000" dirty="0">
                <a:latin typeface="Arial" charset="0"/>
                <a:ea typeface="Arial" charset="0"/>
                <a:cs typeface="Arial" charset="0"/>
              </a:rPr>
              <a:t>      </a:t>
            </a:r>
            <a:r>
              <a:rPr lang="en-US" sz="12000" dirty="0">
                <a:latin typeface="Arial" charset="0"/>
                <a:ea typeface="Arial" charset="0"/>
                <a:cs typeface="Arial" charset="0"/>
              </a:rPr>
              <a:t>   </a:t>
            </a:r>
            <a:r>
              <a:rPr lang="ru-RU" sz="12000" dirty="0">
                <a:latin typeface="Arial" charset="0"/>
                <a:ea typeface="Arial" charset="0"/>
                <a:cs typeface="Arial" charset="0"/>
              </a:rPr>
              <a:t>  </a:t>
            </a:r>
            <a:r>
              <a:rPr lang="en-US" sz="12000" dirty="0">
                <a:latin typeface="Arial" charset="0"/>
                <a:ea typeface="Arial" charset="0"/>
                <a:cs typeface="Arial" charset="0"/>
              </a:rPr>
              <a:t> </a:t>
            </a:r>
            <a:r>
              <a:rPr lang="ru-RU" sz="12000" b="1" dirty="0">
                <a:latin typeface="Arial" charset="0"/>
                <a:ea typeface="Arial" charset="0"/>
                <a:cs typeface="Arial" charset="0"/>
              </a:rPr>
              <a:t>«</a:t>
            </a:r>
            <a:r>
              <a:rPr lang="en-US" sz="12000" b="1" dirty="0">
                <a:latin typeface="Arial" charset="0"/>
                <a:ea typeface="Arial" charset="0"/>
                <a:cs typeface="Arial" charset="0"/>
              </a:rPr>
              <a:t>U4Uonline</a:t>
            </a:r>
            <a:r>
              <a:rPr lang="ru-RU" sz="12000" b="1" dirty="0">
                <a:latin typeface="Arial" charset="0"/>
                <a:ea typeface="Arial" charset="0"/>
                <a:cs typeface="Arial" charset="0"/>
              </a:rPr>
              <a:t>»</a:t>
            </a:r>
            <a:endParaRPr lang="uk-UA" sz="12000" b="1" dirty="0">
              <a:latin typeface="Arial" charset="0"/>
              <a:ea typeface="Arial" charset="0"/>
              <a:cs typeface="Arial" charset="0"/>
            </a:endParaRPr>
          </a:p>
        </p:txBody>
      </p:sp>
      <p:pic>
        <p:nvPicPr>
          <p:cNvPr id="42" name="Picture Placeholder 41"/>
          <p:cNvPicPr>
            <a:picLocks noGrp="1" noChangeAspect="1"/>
          </p:cNvPicPr>
          <p:nvPr>
            <p:ph type="pic" sz="quarter" idx="13"/>
          </p:nvPr>
        </p:nvPicPr>
        <p:blipFill rotWithShape="1">
          <a:blip r:embed="rId4" cstate="print">
            <a:extLst>
              <a:ext uri="{28A0092B-C50C-407E-A947-70E740481C1C}">
                <a14:useLocalDpi xmlns:a14="http://schemas.microsoft.com/office/drawing/2010/main" val="0"/>
              </a:ext>
            </a:extLst>
          </a:blip>
          <a:srcRect t="-950" b="-1156"/>
          <a:stretch/>
        </p:blipFill>
        <p:spPr>
          <a:xfrm>
            <a:off x="1879494" y="10930681"/>
            <a:ext cx="2044800" cy="2087217"/>
          </a:xfrm>
        </p:spPr>
      </p:pic>
      <p:pic>
        <p:nvPicPr>
          <p:cNvPr id="53" name="Picture 5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69265" y="10930681"/>
            <a:ext cx="2896396" cy="1977830"/>
          </a:xfrm>
          <a:prstGeom prst="rect">
            <a:avLst/>
          </a:prstGeom>
        </p:spPr>
      </p:pic>
    </p:spTree>
    <p:extLst>
      <p:ext uri="{BB962C8B-B14F-4D97-AF65-F5344CB8AC3E}">
        <p14:creationId xmlns:p14="http://schemas.microsoft.com/office/powerpoint/2010/main" val="3180694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0-#ppt_w/2"/>
                                          </p:val>
                                        </p:tav>
                                        <p:tav tm="100000">
                                          <p:val>
                                            <p:strVal val="#ppt_x"/>
                                          </p:val>
                                        </p:tav>
                                      </p:tavLst>
                                    </p:anim>
                                    <p:anim calcmode="lin" valueType="num">
                                      <p:cBhvr additive="base">
                                        <p:cTn id="16" dur="500" fill="hold"/>
                                        <p:tgtEl>
                                          <p:spTgt spid="44"/>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25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1+#ppt_w/2"/>
                                          </p:val>
                                        </p:tav>
                                        <p:tav tm="100000">
                                          <p:val>
                                            <p:strVal val="#ppt_x"/>
                                          </p:val>
                                        </p:tav>
                                      </p:tavLst>
                                    </p:anim>
                                    <p:anim calcmode="lin" valueType="num">
                                      <p:cBhvr additive="base">
                                        <p:cTn id="20" dur="500" fill="hold"/>
                                        <p:tgtEl>
                                          <p:spTgt spid="30"/>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par>
                                <p:cTn id="25" presetID="53" presetClass="entr" presetSubtype="16" fill="hold" grpId="0" nodeType="withEffect">
                                  <p:stCondLst>
                                    <p:cond delay="75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animEffect transition="in" filter="fade">
                                      <p:cBhvr>
                                        <p:cTn id="29" dur="500"/>
                                        <p:tgtEl>
                                          <p:spTgt spid="24"/>
                                        </p:tgtEl>
                                      </p:cBhvr>
                                    </p:animEffect>
                                  </p:childTnLst>
                                </p:cTn>
                              </p:par>
                              <p:par>
                                <p:cTn id="30" presetID="53" presetClass="entr" presetSubtype="16" fill="hold" grpId="0" nodeType="withEffect">
                                  <p:stCondLst>
                                    <p:cond delay="500"/>
                                  </p:stCondLst>
                                  <p:childTnLst>
                                    <p:set>
                                      <p:cBhvr>
                                        <p:cTn id="31" dur="1" fill="hold">
                                          <p:stCondLst>
                                            <p:cond delay="0"/>
                                          </p:stCondLst>
                                        </p:cTn>
                                        <p:tgtEl>
                                          <p:spTgt spid="46">
                                            <p:txEl>
                                              <p:pRg st="0" end="0"/>
                                            </p:txEl>
                                          </p:spTgt>
                                        </p:tgtEl>
                                        <p:attrNameLst>
                                          <p:attrName>style.visibility</p:attrName>
                                        </p:attrNameLst>
                                      </p:cBhvr>
                                      <p:to>
                                        <p:strVal val="visible"/>
                                      </p:to>
                                    </p:set>
                                    <p:anim calcmode="lin" valueType="num">
                                      <p:cBhvr>
                                        <p:cTn id="32" dur="500" fill="hold"/>
                                        <p:tgtEl>
                                          <p:spTgt spid="46">
                                            <p:txEl>
                                              <p:pRg st="0" end="0"/>
                                            </p:txEl>
                                          </p:spTgt>
                                        </p:tgtEl>
                                        <p:attrNameLst>
                                          <p:attrName>ppt_w</p:attrName>
                                        </p:attrNameLst>
                                      </p:cBhvr>
                                      <p:tavLst>
                                        <p:tav tm="0">
                                          <p:val>
                                            <p:fltVal val="0"/>
                                          </p:val>
                                        </p:tav>
                                        <p:tav tm="100000">
                                          <p:val>
                                            <p:strVal val="#ppt_w"/>
                                          </p:val>
                                        </p:tav>
                                      </p:tavLst>
                                    </p:anim>
                                    <p:anim calcmode="lin" valueType="num">
                                      <p:cBhvr>
                                        <p:cTn id="33" dur="500" fill="hold"/>
                                        <p:tgtEl>
                                          <p:spTgt spid="46">
                                            <p:txEl>
                                              <p:pRg st="0" end="0"/>
                                            </p:txEl>
                                          </p:spTgt>
                                        </p:tgtEl>
                                        <p:attrNameLst>
                                          <p:attrName>ppt_h</p:attrName>
                                        </p:attrNameLst>
                                      </p:cBhvr>
                                      <p:tavLst>
                                        <p:tav tm="0">
                                          <p:val>
                                            <p:fltVal val="0"/>
                                          </p:val>
                                        </p:tav>
                                        <p:tav tm="100000">
                                          <p:val>
                                            <p:strVal val="#ppt_h"/>
                                          </p:val>
                                        </p:tav>
                                      </p:tavLst>
                                    </p:anim>
                                    <p:animEffect transition="in" filter="fade">
                                      <p:cBhvr>
                                        <p:cTn id="34" dur="500"/>
                                        <p:tgtEl>
                                          <p:spTgt spid="46">
                                            <p:txEl>
                                              <p:pRg st="0" end="0"/>
                                            </p:txEl>
                                          </p:spTgt>
                                        </p:tgtEl>
                                      </p:cBhvr>
                                    </p:animEffect>
                                  </p:childTnLst>
                                </p:cTn>
                              </p:par>
                              <p:par>
                                <p:cTn id="35" presetID="53" presetClass="entr" presetSubtype="16" fill="hold" grpId="0" nodeType="withEffect">
                                  <p:stCondLst>
                                    <p:cond delay="750"/>
                                  </p:stCondLst>
                                  <p:childTnLst>
                                    <p:set>
                                      <p:cBhvr>
                                        <p:cTn id="36" dur="1" fill="hold">
                                          <p:stCondLst>
                                            <p:cond delay="0"/>
                                          </p:stCondLst>
                                        </p:cTn>
                                        <p:tgtEl>
                                          <p:spTgt spid="47">
                                            <p:txEl>
                                              <p:pRg st="0" end="0"/>
                                            </p:txEl>
                                          </p:spTgt>
                                        </p:tgtEl>
                                        <p:attrNameLst>
                                          <p:attrName>style.visibility</p:attrName>
                                        </p:attrNameLst>
                                      </p:cBhvr>
                                      <p:to>
                                        <p:strVal val="visible"/>
                                      </p:to>
                                    </p:set>
                                    <p:anim calcmode="lin" valueType="num">
                                      <p:cBhvr>
                                        <p:cTn id="37" dur="500" fill="hold"/>
                                        <p:tgtEl>
                                          <p:spTgt spid="47">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47">
                                            <p:txEl>
                                              <p:pRg st="0" end="0"/>
                                            </p:txEl>
                                          </p:spTgt>
                                        </p:tgtEl>
                                        <p:attrNameLst>
                                          <p:attrName>ppt_h</p:attrName>
                                        </p:attrNameLst>
                                      </p:cBhvr>
                                      <p:tavLst>
                                        <p:tav tm="0">
                                          <p:val>
                                            <p:fltVal val="0"/>
                                          </p:val>
                                        </p:tav>
                                        <p:tav tm="100000">
                                          <p:val>
                                            <p:strVal val="#ppt_h"/>
                                          </p:val>
                                        </p:tav>
                                      </p:tavLst>
                                    </p:anim>
                                    <p:animEffect transition="in" filter="fade">
                                      <p:cBhvr>
                                        <p:cTn id="39" dur="500"/>
                                        <p:tgtEl>
                                          <p:spTgt spid="47">
                                            <p:txEl>
                                              <p:pRg st="0" end="0"/>
                                            </p:txEl>
                                          </p:spTgt>
                                        </p:tgtEl>
                                      </p:cBhvr>
                                    </p:animEffect>
                                  </p:childTnLst>
                                </p:cTn>
                              </p:par>
                              <p:par>
                                <p:cTn id="40" presetID="2" presetClass="entr" presetSubtype="1" decel="100000"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additive="base">
                                        <p:cTn id="42" dur="500" fill="hold"/>
                                        <p:tgtEl>
                                          <p:spTgt spid="21"/>
                                        </p:tgtEl>
                                        <p:attrNameLst>
                                          <p:attrName>ppt_x</p:attrName>
                                        </p:attrNameLst>
                                      </p:cBhvr>
                                      <p:tavLst>
                                        <p:tav tm="0">
                                          <p:val>
                                            <p:strVal val="#ppt_x"/>
                                          </p:val>
                                        </p:tav>
                                        <p:tav tm="100000">
                                          <p:val>
                                            <p:strVal val="#ppt_x"/>
                                          </p:val>
                                        </p:tav>
                                      </p:tavLst>
                                    </p:anim>
                                    <p:anim calcmode="lin" valueType="num">
                                      <p:cBhvr additive="base">
                                        <p:cTn id="43" dur="500" fill="hold"/>
                                        <p:tgtEl>
                                          <p:spTgt spid="21"/>
                                        </p:tgtEl>
                                        <p:attrNameLst>
                                          <p:attrName>ppt_y</p:attrName>
                                        </p:attrNameLst>
                                      </p:cBhvr>
                                      <p:tavLst>
                                        <p:tav tm="0">
                                          <p:val>
                                            <p:strVal val="0-#ppt_h/2"/>
                                          </p:val>
                                        </p:tav>
                                        <p:tav tm="100000">
                                          <p:val>
                                            <p:strVal val="#ppt_y"/>
                                          </p:val>
                                        </p:tav>
                                      </p:tavLst>
                                    </p:anim>
                                  </p:childTnLst>
                                </p:cTn>
                              </p:par>
                              <p:par>
                                <p:cTn id="44" presetID="2" presetClass="entr" presetSubtype="8" decel="100000" fill="hold" nodeType="with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additive="base">
                                        <p:cTn id="46" dur="500" fill="hold"/>
                                        <p:tgtEl>
                                          <p:spTgt spid="2"/>
                                        </p:tgtEl>
                                        <p:attrNameLst>
                                          <p:attrName>ppt_x</p:attrName>
                                        </p:attrNameLst>
                                      </p:cBhvr>
                                      <p:tavLst>
                                        <p:tav tm="0">
                                          <p:val>
                                            <p:strVal val="0-#ppt_w/2"/>
                                          </p:val>
                                        </p:tav>
                                        <p:tav tm="100000">
                                          <p:val>
                                            <p:strVal val="#ppt_x"/>
                                          </p:val>
                                        </p:tav>
                                      </p:tavLst>
                                    </p:anim>
                                    <p:anim calcmode="lin" valueType="num">
                                      <p:cBhvr additive="base">
                                        <p:cTn id="47" dur="500" fill="hold"/>
                                        <p:tgtEl>
                                          <p:spTgt spid="2"/>
                                        </p:tgtEl>
                                        <p:attrNameLst>
                                          <p:attrName>ppt_y</p:attrName>
                                        </p:attrNameLst>
                                      </p:cBhvr>
                                      <p:tavLst>
                                        <p:tav tm="0">
                                          <p:val>
                                            <p:strVal val="#ppt_y"/>
                                          </p:val>
                                        </p:tav>
                                        <p:tav tm="100000">
                                          <p:val>
                                            <p:strVal val="#ppt_y"/>
                                          </p:val>
                                        </p:tav>
                                      </p:tavLst>
                                    </p:anim>
                                  </p:childTnLst>
                                </p:cTn>
                              </p:par>
                              <p:par>
                                <p:cTn id="48" presetID="2" presetClass="entr" presetSubtype="2" decel="100000" fill="hold" nodeType="with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additive="base">
                                        <p:cTn id="50" dur="500" fill="hold"/>
                                        <p:tgtEl>
                                          <p:spTgt spid="22"/>
                                        </p:tgtEl>
                                        <p:attrNameLst>
                                          <p:attrName>ppt_x</p:attrName>
                                        </p:attrNameLst>
                                      </p:cBhvr>
                                      <p:tavLst>
                                        <p:tav tm="0">
                                          <p:val>
                                            <p:strVal val="1+#ppt_w/2"/>
                                          </p:val>
                                        </p:tav>
                                        <p:tav tm="100000">
                                          <p:val>
                                            <p:strVal val="#ppt_x"/>
                                          </p:val>
                                        </p:tav>
                                      </p:tavLst>
                                    </p:anim>
                                    <p:anim calcmode="lin" valueType="num">
                                      <p:cBhvr additive="base">
                                        <p:cTn id="51" dur="500" fill="hold"/>
                                        <p:tgtEl>
                                          <p:spTgt spid="22"/>
                                        </p:tgtEl>
                                        <p:attrNameLst>
                                          <p:attrName>ppt_y</p:attrName>
                                        </p:attrNameLst>
                                      </p:cBhvr>
                                      <p:tavLst>
                                        <p:tav tm="0">
                                          <p:val>
                                            <p:strVal val="#ppt_y"/>
                                          </p:val>
                                        </p:tav>
                                        <p:tav tm="100000">
                                          <p:val>
                                            <p:strVal val="#ppt_y"/>
                                          </p:val>
                                        </p:tav>
                                      </p:tavLst>
                                    </p:anim>
                                  </p:childTnLst>
                                </p:cTn>
                              </p:par>
                              <p:par>
                                <p:cTn id="52" presetID="2" presetClass="entr" presetSubtype="4" decel="100000"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additive="base">
                                        <p:cTn id="54" dur="500" fill="hold"/>
                                        <p:tgtEl>
                                          <p:spTgt spid="20"/>
                                        </p:tgtEl>
                                        <p:attrNameLst>
                                          <p:attrName>ppt_x</p:attrName>
                                        </p:attrNameLst>
                                      </p:cBhvr>
                                      <p:tavLst>
                                        <p:tav tm="0">
                                          <p:val>
                                            <p:strVal val="#ppt_x"/>
                                          </p:val>
                                        </p:tav>
                                        <p:tav tm="100000">
                                          <p:val>
                                            <p:strVal val="#ppt_x"/>
                                          </p:val>
                                        </p:tav>
                                      </p:tavLst>
                                    </p:anim>
                                    <p:anim calcmode="lin" valueType="num">
                                      <p:cBhvr additive="base">
                                        <p:cTn id="5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29" grpId="0"/>
      <p:bldP spid="46" grpId="0" build="p"/>
      <p:bldP spid="47" grpId="0" build="p"/>
      <p:bldP spid="6" grpId="0" animBg="1"/>
      <p:bldP spid="12" grpId="0" animBg="1"/>
      <p:bldP spid="20" grpId="0" animBg="1"/>
      <p:bldP spid="21" grpId="0" animBg="1"/>
      <p:bldP spid="24" grpId="0" animBg="1"/>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p:txBody>
          <a:bodyPr/>
          <a:lstStyle/>
          <a:p>
            <a:pPr lvl="0"/>
            <a:r>
              <a:rPr lang="ru-RU" dirty="0">
                <a:latin typeface="Arial" charset="0"/>
                <a:ea typeface="Arial" charset="0"/>
                <a:cs typeface="Arial" charset="0"/>
              </a:rPr>
              <a:t>О проекте</a:t>
            </a:r>
            <a:endParaRPr lang="uk-UA" dirty="0">
              <a:latin typeface="Arial" charset="0"/>
              <a:ea typeface="Arial" charset="0"/>
              <a:cs typeface="Arial" charset="0"/>
            </a:endParaRPr>
          </a:p>
        </p:txBody>
      </p:sp>
      <p:sp>
        <p:nvSpPr>
          <p:cNvPr id="4" name="Text Placeholder 3"/>
          <p:cNvSpPr>
            <a:spLocks noGrp="1"/>
          </p:cNvSpPr>
          <p:nvPr>
            <p:ph type="body" sz="quarter" idx="18"/>
          </p:nvPr>
        </p:nvSpPr>
        <p:spPr>
          <a:xfrm>
            <a:off x="3549649" y="4283006"/>
            <a:ext cx="17283113" cy="1962076"/>
          </a:xfrm>
        </p:spPr>
        <p:txBody>
          <a:bodyPr/>
          <a:lstStyle/>
          <a:p>
            <a:r>
              <a:rPr lang="ru-RU" spc="-4" dirty="0">
                <a:latin typeface="Arial" charset="0"/>
                <a:ea typeface="Arial" charset="0"/>
                <a:cs typeface="Arial" charset="0"/>
              </a:rPr>
              <a:t>С 2019 года в рамках проекта «Университет-университетам» для региональных вузов организуется </a:t>
            </a:r>
            <a:r>
              <a:rPr lang="ru-RU" b="1" spc="-4" dirty="0">
                <a:latin typeface="Arial" charset="0"/>
                <a:ea typeface="Arial" charset="0"/>
                <a:cs typeface="Arial" charset="0"/>
              </a:rPr>
              <a:t>образовательный </a:t>
            </a:r>
            <a:r>
              <a:rPr lang="ru-RU" b="1" spc="-4" dirty="0" err="1">
                <a:latin typeface="Arial" charset="0"/>
                <a:ea typeface="Arial" charset="0"/>
                <a:cs typeface="Arial" charset="0"/>
              </a:rPr>
              <a:t>интенсив</a:t>
            </a:r>
            <a:r>
              <a:rPr lang="ru-RU" b="1" spc="-4" dirty="0">
                <a:latin typeface="Arial" charset="0"/>
                <a:ea typeface="Arial" charset="0"/>
                <a:cs typeface="Arial" charset="0"/>
              </a:rPr>
              <a:t> «U4Uonline»</a:t>
            </a:r>
            <a:br>
              <a:rPr lang="ru-RU" b="1" spc="-4" dirty="0">
                <a:latin typeface="Arial" charset="0"/>
                <a:ea typeface="Arial" charset="0"/>
                <a:cs typeface="Arial" charset="0"/>
              </a:rPr>
            </a:br>
            <a:r>
              <a:rPr lang="ru-RU" spc="-4" dirty="0">
                <a:latin typeface="Arial" charset="0"/>
                <a:ea typeface="Arial" charset="0"/>
                <a:cs typeface="Arial" charset="0"/>
              </a:rPr>
              <a:t>Направлен на поддержку и развитие университетов по направлениям:</a:t>
            </a:r>
            <a:endParaRPr lang="en-US" b="1" spc="-4" dirty="0">
              <a:latin typeface="Arial" charset="0"/>
              <a:ea typeface="Arial" charset="0"/>
              <a:cs typeface="Arial" charset="0"/>
            </a:endParaRPr>
          </a:p>
        </p:txBody>
      </p:sp>
      <p:sp>
        <p:nvSpPr>
          <p:cNvPr id="5" name="Slide Number Placeholder 4"/>
          <p:cNvSpPr>
            <a:spLocks noGrp="1"/>
          </p:cNvSpPr>
          <p:nvPr>
            <p:ph type="sldNum" sz="quarter" idx="4"/>
          </p:nvPr>
        </p:nvSpPr>
        <p:spPr/>
        <p:txBody>
          <a:bodyPr/>
          <a:lstStyle/>
          <a:p>
            <a:fld id="{1CBEB304-04D3-4FB0-B997-B167F10645C8}" type="slidenum">
              <a:rPr lang="uk-UA" smtClean="0">
                <a:latin typeface="Arial" charset="0"/>
                <a:ea typeface="Arial" charset="0"/>
                <a:cs typeface="Arial" charset="0"/>
              </a:rPr>
              <a:pPr/>
              <a:t>2</a:t>
            </a:fld>
            <a:endParaRPr lang="uk-UA" dirty="0">
              <a:latin typeface="Arial" charset="0"/>
              <a:ea typeface="Arial" charset="0"/>
              <a:cs typeface="Arial" charset="0"/>
            </a:endParaRPr>
          </a:p>
        </p:txBody>
      </p:sp>
      <p:sp>
        <p:nvSpPr>
          <p:cNvPr id="6" name="Text Placeholder 5"/>
          <p:cNvSpPr>
            <a:spLocks noGrp="1"/>
          </p:cNvSpPr>
          <p:nvPr>
            <p:ph type="body" sz="quarter" idx="20"/>
          </p:nvPr>
        </p:nvSpPr>
        <p:spPr>
          <a:xfrm>
            <a:off x="3549649" y="10086397"/>
            <a:ext cx="4681538" cy="2769989"/>
          </a:xfrm>
        </p:spPr>
        <p:txBody>
          <a:bodyPr/>
          <a:lstStyle/>
          <a:p>
            <a:pPr>
              <a:lnSpc>
                <a:spcPct val="100000"/>
              </a:lnSpc>
            </a:pPr>
            <a:r>
              <a:rPr lang="ru-RU" spc="-4" dirty="0">
                <a:latin typeface="Arial" charset="0"/>
                <a:ea typeface="Arial" charset="0"/>
                <a:cs typeface="Arial" charset="0"/>
              </a:rPr>
              <a:t>внедрять и использовать современные мировые практики обучения</a:t>
            </a:r>
          </a:p>
        </p:txBody>
      </p:sp>
      <p:sp>
        <p:nvSpPr>
          <p:cNvPr id="7" name="Text Placeholder 6"/>
          <p:cNvSpPr>
            <a:spLocks noGrp="1"/>
          </p:cNvSpPr>
          <p:nvPr>
            <p:ph type="body" sz="quarter" idx="21"/>
          </p:nvPr>
        </p:nvSpPr>
        <p:spPr>
          <a:xfrm>
            <a:off x="15898804" y="10086397"/>
            <a:ext cx="4681538" cy="1661993"/>
          </a:xfrm>
        </p:spPr>
        <p:txBody>
          <a:bodyPr/>
          <a:lstStyle/>
          <a:p>
            <a:pPr>
              <a:lnSpc>
                <a:spcPct val="100000"/>
              </a:lnSpc>
            </a:pPr>
            <a:r>
              <a:rPr lang="ru-RU" spc="-4" dirty="0">
                <a:latin typeface="Arial" charset="0"/>
                <a:ea typeface="Arial" charset="0"/>
                <a:cs typeface="Arial" charset="0"/>
              </a:rPr>
              <a:t>развивать новые технологии и форматы обучения</a:t>
            </a:r>
          </a:p>
        </p:txBody>
      </p:sp>
      <p:sp>
        <p:nvSpPr>
          <p:cNvPr id="8" name="Text Placeholder 7"/>
          <p:cNvSpPr>
            <a:spLocks noGrp="1"/>
          </p:cNvSpPr>
          <p:nvPr>
            <p:ph type="body" sz="quarter" idx="22"/>
          </p:nvPr>
        </p:nvSpPr>
        <p:spPr>
          <a:xfrm>
            <a:off x="9850437" y="10086397"/>
            <a:ext cx="4681538" cy="2769989"/>
          </a:xfrm>
        </p:spPr>
        <p:txBody>
          <a:bodyPr/>
          <a:lstStyle/>
          <a:p>
            <a:pPr>
              <a:lnSpc>
                <a:spcPct val="100000"/>
              </a:lnSpc>
            </a:pPr>
            <a:r>
              <a:rPr lang="ru-RU" spc="-4" dirty="0">
                <a:latin typeface="Arial" charset="0"/>
                <a:ea typeface="Arial" charset="0"/>
                <a:cs typeface="Arial" charset="0"/>
              </a:rPr>
              <a:t>наращивать профессиональные и педагогические компетенции сотрудников</a:t>
            </a:r>
          </a:p>
        </p:txBody>
      </p:sp>
      <p:sp>
        <p:nvSpPr>
          <p:cNvPr id="10" name="Freeform 9"/>
          <p:cNvSpPr/>
          <p:nvPr/>
        </p:nvSpPr>
        <p:spPr>
          <a:xfrm rot="16200000">
            <a:off x="23456479" y="0"/>
            <a:ext cx="925934" cy="925934"/>
          </a:xfrm>
          <a:custGeom>
            <a:avLst/>
            <a:gdLst>
              <a:gd name="connsiteX0" fmla="*/ 0 w 925934"/>
              <a:gd name="connsiteY0" fmla="*/ 925934 h 925934"/>
              <a:gd name="connsiteX1" fmla="*/ 0 w 925934"/>
              <a:gd name="connsiteY1" fmla="*/ 640184 h 925934"/>
              <a:gd name="connsiteX2" fmla="*/ 640184 w 925934"/>
              <a:gd name="connsiteY2" fmla="*/ 640184 h 925934"/>
              <a:gd name="connsiteX3" fmla="*/ 640184 w 925934"/>
              <a:gd name="connsiteY3" fmla="*/ 0 h 925934"/>
              <a:gd name="connsiteX4" fmla="*/ 925934 w 925934"/>
              <a:gd name="connsiteY4" fmla="*/ 0 h 925934"/>
              <a:gd name="connsiteX5" fmla="*/ 925934 w 925934"/>
              <a:gd name="connsiteY5" fmla="*/ 640184 h 925934"/>
              <a:gd name="connsiteX6" fmla="*/ 925934 w 925934"/>
              <a:gd name="connsiteY6" fmla="*/ 925934 h 925934"/>
              <a:gd name="connsiteX7" fmla="*/ 640184 w 925934"/>
              <a:gd name="connsiteY7" fmla="*/ 925934 h 92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5934" h="925934">
                <a:moveTo>
                  <a:pt x="0" y="925934"/>
                </a:moveTo>
                <a:lnTo>
                  <a:pt x="0" y="640184"/>
                </a:lnTo>
                <a:lnTo>
                  <a:pt x="640184" y="640184"/>
                </a:lnTo>
                <a:lnTo>
                  <a:pt x="640184" y="0"/>
                </a:lnTo>
                <a:lnTo>
                  <a:pt x="925934" y="0"/>
                </a:lnTo>
                <a:lnTo>
                  <a:pt x="925934" y="640184"/>
                </a:lnTo>
                <a:lnTo>
                  <a:pt x="925934" y="925934"/>
                </a:lnTo>
                <a:lnTo>
                  <a:pt x="640184" y="92593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nvGrpSpPr>
          <p:cNvPr id="11" name="Group 10"/>
          <p:cNvGrpSpPr/>
          <p:nvPr/>
        </p:nvGrpSpPr>
        <p:grpSpPr>
          <a:xfrm>
            <a:off x="19314901" y="1742570"/>
            <a:ext cx="1517861" cy="1514980"/>
            <a:chOff x="19314902" y="1969977"/>
            <a:chExt cx="1517861" cy="1514980"/>
          </a:xfrm>
          <a:solidFill>
            <a:schemeClr val="tx1"/>
          </a:solidFill>
        </p:grpSpPr>
        <p:sp>
          <p:nvSpPr>
            <p:cNvPr id="12" name="Freeform 11"/>
            <p:cNvSpPr/>
            <p:nvPr/>
          </p:nvSpPr>
          <p:spPr>
            <a:xfrm rot="16200000">
              <a:off x="19906829" y="1969977"/>
              <a:ext cx="925934" cy="925934"/>
            </a:xfrm>
            <a:custGeom>
              <a:avLst/>
              <a:gdLst>
                <a:gd name="connsiteX0" fmla="*/ 0 w 925934"/>
                <a:gd name="connsiteY0" fmla="*/ 925934 h 925934"/>
                <a:gd name="connsiteX1" fmla="*/ 0 w 925934"/>
                <a:gd name="connsiteY1" fmla="*/ 640184 h 925934"/>
                <a:gd name="connsiteX2" fmla="*/ 640184 w 925934"/>
                <a:gd name="connsiteY2" fmla="*/ 640184 h 925934"/>
                <a:gd name="connsiteX3" fmla="*/ 640184 w 925934"/>
                <a:gd name="connsiteY3" fmla="*/ 0 h 925934"/>
                <a:gd name="connsiteX4" fmla="*/ 925934 w 925934"/>
                <a:gd name="connsiteY4" fmla="*/ 0 h 925934"/>
                <a:gd name="connsiteX5" fmla="*/ 925934 w 925934"/>
                <a:gd name="connsiteY5" fmla="*/ 640184 h 925934"/>
                <a:gd name="connsiteX6" fmla="*/ 925934 w 925934"/>
                <a:gd name="connsiteY6" fmla="*/ 925934 h 925934"/>
                <a:gd name="connsiteX7" fmla="*/ 640184 w 925934"/>
                <a:gd name="connsiteY7" fmla="*/ 925934 h 92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5934" h="925934">
                  <a:moveTo>
                    <a:pt x="0" y="925934"/>
                  </a:moveTo>
                  <a:lnTo>
                    <a:pt x="0" y="640184"/>
                  </a:lnTo>
                  <a:lnTo>
                    <a:pt x="640184" y="640184"/>
                  </a:lnTo>
                  <a:lnTo>
                    <a:pt x="640184" y="0"/>
                  </a:lnTo>
                  <a:lnTo>
                    <a:pt x="925934" y="0"/>
                  </a:lnTo>
                  <a:lnTo>
                    <a:pt x="925934" y="640184"/>
                  </a:lnTo>
                  <a:lnTo>
                    <a:pt x="925934" y="925934"/>
                  </a:lnTo>
                  <a:lnTo>
                    <a:pt x="640184" y="92593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3" name="Freeform 12"/>
            <p:cNvSpPr/>
            <p:nvPr/>
          </p:nvSpPr>
          <p:spPr>
            <a:xfrm rot="16200000">
              <a:off x="19314902" y="2559023"/>
              <a:ext cx="925934" cy="925934"/>
            </a:xfrm>
            <a:custGeom>
              <a:avLst/>
              <a:gdLst>
                <a:gd name="connsiteX0" fmla="*/ 0 w 925934"/>
                <a:gd name="connsiteY0" fmla="*/ 925934 h 925934"/>
                <a:gd name="connsiteX1" fmla="*/ 0 w 925934"/>
                <a:gd name="connsiteY1" fmla="*/ 640184 h 925934"/>
                <a:gd name="connsiteX2" fmla="*/ 640184 w 925934"/>
                <a:gd name="connsiteY2" fmla="*/ 640184 h 925934"/>
                <a:gd name="connsiteX3" fmla="*/ 640184 w 925934"/>
                <a:gd name="connsiteY3" fmla="*/ 0 h 925934"/>
                <a:gd name="connsiteX4" fmla="*/ 925934 w 925934"/>
                <a:gd name="connsiteY4" fmla="*/ 0 h 925934"/>
                <a:gd name="connsiteX5" fmla="*/ 925934 w 925934"/>
                <a:gd name="connsiteY5" fmla="*/ 640184 h 925934"/>
                <a:gd name="connsiteX6" fmla="*/ 925934 w 925934"/>
                <a:gd name="connsiteY6" fmla="*/ 925934 h 925934"/>
                <a:gd name="connsiteX7" fmla="*/ 640184 w 925934"/>
                <a:gd name="connsiteY7" fmla="*/ 925934 h 92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5934" h="925934">
                  <a:moveTo>
                    <a:pt x="0" y="925934"/>
                  </a:moveTo>
                  <a:lnTo>
                    <a:pt x="0" y="640184"/>
                  </a:lnTo>
                  <a:lnTo>
                    <a:pt x="640184" y="640184"/>
                  </a:lnTo>
                  <a:lnTo>
                    <a:pt x="640184" y="0"/>
                  </a:lnTo>
                  <a:lnTo>
                    <a:pt x="925934" y="0"/>
                  </a:lnTo>
                  <a:lnTo>
                    <a:pt x="925934" y="640184"/>
                  </a:lnTo>
                  <a:lnTo>
                    <a:pt x="925934" y="925934"/>
                  </a:lnTo>
                  <a:lnTo>
                    <a:pt x="640184" y="92593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grpSp>
        <p:nvGrpSpPr>
          <p:cNvPr id="28" name="Group 27"/>
          <p:cNvGrpSpPr/>
          <p:nvPr/>
        </p:nvGrpSpPr>
        <p:grpSpPr>
          <a:xfrm>
            <a:off x="15898804" y="7075302"/>
            <a:ext cx="3416097" cy="2486697"/>
            <a:chOff x="10628313" y="7513638"/>
            <a:chExt cx="3705225" cy="2697163"/>
          </a:xfrm>
          <a:solidFill>
            <a:schemeClr val="accent1"/>
          </a:solidFill>
        </p:grpSpPr>
        <p:sp>
          <p:nvSpPr>
            <p:cNvPr id="17" name="Freeform 5"/>
            <p:cNvSpPr>
              <a:spLocks noEditPoints="1"/>
            </p:cNvSpPr>
            <p:nvPr/>
          </p:nvSpPr>
          <p:spPr bwMode="auto">
            <a:xfrm>
              <a:off x="10628313" y="7513638"/>
              <a:ext cx="3705225" cy="2697163"/>
            </a:xfrm>
            <a:custGeom>
              <a:avLst/>
              <a:gdLst>
                <a:gd name="T0" fmla="*/ 1200 w 1221"/>
                <a:gd name="T1" fmla="*/ 735 h 887"/>
                <a:gd name="T2" fmla="*/ 1172 w 1221"/>
                <a:gd name="T3" fmla="*/ 735 h 887"/>
                <a:gd name="T4" fmla="*/ 1172 w 1221"/>
                <a:gd name="T5" fmla="*/ 23 h 887"/>
                <a:gd name="T6" fmla="*/ 1151 w 1221"/>
                <a:gd name="T7" fmla="*/ 0 h 887"/>
                <a:gd name="T8" fmla="*/ 70 w 1221"/>
                <a:gd name="T9" fmla="*/ 0 h 887"/>
                <a:gd name="T10" fmla="*/ 49 w 1221"/>
                <a:gd name="T11" fmla="*/ 23 h 887"/>
                <a:gd name="T12" fmla="*/ 49 w 1221"/>
                <a:gd name="T13" fmla="*/ 735 h 887"/>
                <a:gd name="T14" fmla="*/ 21 w 1221"/>
                <a:gd name="T15" fmla="*/ 735 h 887"/>
                <a:gd name="T16" fmla="*/ 0 w 1221"/>
                <a:gd name="T17" fmla="*/ 757 h 887"/>
                <a:gd name="T18" fmla="*/ 0 w 1221"/>
                <a:gd name="T19" fmla="*/ 865 h 887"/>
                <a:gd name="T20" fmla="*/ 21 w 1221"/>
                <a:gd name="T21" fmla="*/ 887 h 887"/>
                <a:gd name="T22" fmla="*/ 1200 w 1221"/>
                <a:gd name="T23" fmla="*/ 887 h 887"/>
                <a:gd name="T24" fmla="*/ 1221 w 1221"/>
                <a:gd name="T25" fmla="*/ 865 h 887"/>
                <a:gd name="T26" fmla="*/ 1221 w 1221"/>
                <a:gd name="T27" fmla="*/ 757 h 887"/>
                <a:gd name="T28" fmla="*/ 1200 w 1221"/>
                <a:gd name="T29" fmla="*/ 735 h 887"/>
                <a:gd name="T30" fmla="*/ 91 w 1221"/>
                <a:gd name="T31" fmla="*/ 45 h 887"/>
                <a:gd name="T32" fmla="*/ 1131 w 1221"/>
                <a:gd name="T33" fmla="*/ 45 h 887"/>
                <a:gd name="T34" fmla="*/ 1131 w 1221"/>
                <a:gd name="T35" fmla="*/ 735 h 887"/>
                <a:gd name="T36" fmla="*/ 1071 w 1221"/>
                <a:gd name="T37" fmla="*/ 735 h 887"/>
                <a:gd name="T38" fmla="*/ 1071 w 1221"/>
                <a:gd name="T39" fmla="*/ 132 h 887"/>
                <a:gd name="T40" fmla="*/ 1050 w 1221"/>
                <a:gd name="T41" fmla="*/ 109 h 887"/>
                <a:gd name="T42" fmla="*/ 171 w 1221"/>
                <a:gd name="T43" fmla="*/ 109 h 887"/>
                <a:gd name="T44" fmla="*/ 150 w 1221"/>
                <a:gd name="T45" fmla="*/ 132 h 887"/>
                <a:gd name="T46" fmla="*/ 150 w 1221"/>
                <a:gd name="T47" fmla="*/ 735 h 887"/>
                <a:gd name="T48" fmla="*/ 91 w 1221"/>
                <a:gd name="T49" fmla="*/ 735 h 887"/>
                <a:gd name="T50" fmla="*/ 91 w 1221"/>
                <a:gd name="T51" fmla="*/ 45 h 887"/>
                <a:gd name="T52" fmla="*/ 1030 w 1221"/>
                <a:gd name="T53" fmla="*/ 735 h 887"/>
                <a:gd name="T54" fmla="*/ 192 w 1221"/>
                <a:gd name="T55" fmla="*/ 735 h 887"/>
                <a:gd name="T56" fmla="*/ 192 w 1221"/>
                <a:gd name="T57" fmla="*/ 154 h 887"/>
                <a:gd name="T58" fmla="*/ 1030 w 1221"/>
                <a:gd name="T59" fmla="*/ 154 h 887"/>
                <a:gd name="T60" fmla="*/ 1030 w 1221"/>
                <a:gd name="T61" fmla="*/ 735 h 887"/>
                <a:gd name="T62" fmla="*/ 1179 w 1221"/>
                <a:gd name="T63" fmla="*/ 842 h 887"/>
                <a:gd name="T64" fmla="*/ 42 w 1221"/>
                <a:gd name="T65" fmla="*/ 842 h 887"/>
                <a:gd name="T66" fmla="*/ 42 w 1221"/>
                <a:gd name="T67" fmla="*/ 780 h 887"/>
                <a:gd name="T68" fmla="*/ 70 w 1221"/>
                <a:gd name="T69" fmla="*/ 780 h 887"/>
                <a:gd name="T70" fmla="*/ 171 w 1221"/>
                <a:gd name="T71" fmla="*/ 780 h 887"/>
                <a:gd name="T72" fmla="*/ 1050 w 1221"/>
                <a:gd name="T73" fmla="*/ 780 h 887"/>
                <a:gd name="T74" fmla="*/ 1151 w 1221"/>
                <a:gd name="T75" fmla="*/ 780 h 887"/>
                <a:gd name="T76" fmla="*/ 1179 w 1221"/>
                <a:gd name="T77" fmla="*/ 780 h 887"/>
                <a:gd name="T78" fmla="*/ 1179 w 1221"/>
                <a:gd name="T79" fmla="*/ 842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21" h="887">
                  <a:moveTo>
                    <a:pt x="1200" y="735"/>
                  </a:moveTo>
                  <a:cubicBezTo>
                    <a:pt x="1172" y="735"/>
                    <a:pt x="1172" y="735"/>
                    <a:pt x="1172" y="735"/>
                  </a:cubicBezTo>
                  <a:cubicBezTo>
                    <a:pt x="1172" y="23"/>
                    <a:pt x="1172" y="23"/>
                    <a:pt x="1172" y="23"/>
                  </a:cubicBezTo>
                  <a:cubicBezTo>
                    <a:pt x="1172" y="10"/>
                    <a:pt x="1163" y="0"/>
                    <a:pt x="1151" y="0"/>
                  </a:cubicBezTo>
                  <a:cubicBezTo>
                    <a:pt x="70" y="0"/>
                    <a:pt x="70" y="0"/>
                    <a:pt x="70" y="0"/>
                  </a:cubicBezTo>
                  <a:cubicBezTo>
                    <a:pt x="58" y="0"/>
                    <a:pt x="49" y="10"/>
                    <a:pt x="49" y="23"/>
                  </a:cubicBezTo>
                  <a:cubicBezTo>
                    <a:pt x="49" y="735"/>
                    <a:pt x="49" y="735"/>
                    <a:pt x="49" y="735"/>
                  </a:cubicBezTo>
                  <a:cubicBezTo>
                    <a:pt x="21" y="735"/>
                    <a:pt x="21" y="735"/>
                    <a:pt x="21" y="735"/>
                  </a:cubicBezTo>
                  <a:cubicBezTo>
                    <a:pt x="10" y="735"/>
                    <a:pt x="0" y="745"/>
                    <a:pt x="0" y="757"/>
                  </a:cubicBezTo>
                  <a:cubicBezTo>
                    <a:pt x="0" y="865"/>
                    <a:pt x="0" y="865"/>
                    <a:pt x="0" y="865"/>
                  </a:cubicBezTo>
                  <a:cubicBezTo>
                    <a:pt x="0" y="877"/>
                    <a:pt x="10" y="887"/>
                    <a:pt x="21" y="887"/>
                  </a:cubicBezTo>
                  <a:cubicBezTo>
                    <a:pt x="1200" y="887"/>
                    <a:pt x="1200" y="887"/>
                    <a:pt x="1200" y="887"/>
                  </a:cubicBezTo>
                  <a:cubicBezTo>
                    <a:pt x="1211" y="887"/>
                    <a:pt x="1221" y="877"/>
                    <a:pt x="1221" y="865"/>
                  </a:cubicBezTo>
                  <a:cubicBezTo>
                    <a:pt x="1221" y="757"/>
                    <a:pt x="1221" y="757"/>
                    <a:pt x="1221" y="757"/>
                  </a:cubicBezTo>
                  <a:cubicBezTo>
                    <a:pt x="1221" y="745"/>
                    <a:pt x="1211" y="735"/>
                    <a:pt x="1200" y="735"/>
                  </a:cubicBezTo>
                  <a:close/>
                  <a:moveTo>
                    <a:pt x="91" y="45"/>
                  </a:moveTo>
                  <a:cubicBezTo>
                    <a:pt x="1131" y="45"/>
                    <a:pt x="1131" y="45"/>
                    <a:pt x="1131" y="45"/>
                  </a:cubicBezTo>
                  <a:cubicBezTo>
                    <a:pt x="1131" y="735"/>
                    <a:pt x="1131" y="735"/>
                    <a:pt x="1131" y="735"/>
                  </a:cubicBezTo>
                  <a:cubicBezTo>
                    <a:pt x="1071" y="735"/>
                    <a:pt x="1071" y="735"/>
                    <a:pt x="1071" y="735"/>
                  </a:cubicBezTo>
                  <a:cubicBezTo>
                    <a:pt x="1071" y="132"/>
                    <a:pt x="1071" y="132"/>
                    <a:pt x="1071" y="132"/>
                  </a:cubicBezTo>
                  <a:cubicBezTo>
                    <a:pt x="1071" y="119"/>
                    <a:pt x="1062" y="109"/>
                    <a:pt x="1050" y="109"/>
                  </a:cubicBezTo>
                  <a:cubicBezTo>
                    <a:pt x="171" y="109"/>
                    <a:pt x="171" y="109"/>
                    <a:pt x="171" y="109"/>
                  </a:cubicBezTo>
                  <a:cubicBezTo>
                    <a:pt x="159" y="109"/>
                    <a:pt x="150" y="119"/>
                    <a:pt x="150" y="132"/>
                  </a:cubicBezTo>
                  <a:cubicBezTo>
                    <a:pt x="150" y="735"/>
                    <a:pt x="150" y="735"/>
                    <a:pt x="150" y="735"/>
                  </a:cubicBezTo>
                  <a:cubicBezTo>
                    <a:pt x="91" y="735"/>
                    <a:pt x="91" y="735"/>
                    <a:pt x="91" y="735"/>
                  </a:cubicBezTo>
                  <a:lnTo>
                    <a:pt x="91" y="45"/>
                  </a:lnTo>
                  <a:close/>
                  <a:moveTo>
                    <a:pt x="1030" y="735"/>
                  </a:moveTo>
                  <a:cubicBezTo>
                    <a:pt x="192" y="735"/>
                    <a:pt x="192" y="735"/>
                    <a:pt x="192" y="735"/>
                  </a:cubicBezTo>
                  <a:cubicBezTo>
                    <a:pt x="192" y="154"/>
                    <a:pt x="192" y="154"/>
                    <a:pt x="192" y="154"/>
                  </a:cubicBezTo>
                  <a:cubicBezTo>
                    <a:pt x="1030" y="154"/>
                    <a:pt x="1030" y="154"/>
                    <a:pt x="1030" y="154"/>
                  </a:cubicBezTo>
                  <a:lnTo>
                    <a:pt x="1030" y="735"/>
                  </a:lnTo>
                  <a:close/>
                  <a:moveTo>
                    <a:pt x="1179" y="842"/>
                  </a:moveTo>
                  <a:cubicBezTo>
                    <a:pt x="42" y="842"/>
                    <a:pt x="42" y="842"/>
                    <a:pt x="42" y="842"/>
                  </a:cubicBezTo>
                  <a:cubicBezTo>
                    <a:pt x="42" y="780"/>
                    <a:pt x="42" y="780"/>
                    <a:pt x="42" y="780"/>
                  </a:cubicBezTo>
                  <a:cubicBezTo>
                    <a:pt x="70" y="780"/>
                    <a:pt x="70" y="780"/>
                    <a:pt x="70" y="780"/>
                  </a:cubicBezTo>
                  <a:cubicBezTo>
                    <a:pt x="171" y="780"/>
                    <a:pt x="171" y="780"/>
                    <a:pt x="171" y="780"/>
                  </a:cubicBezTo>
                  <a:cubicBezTo>
                    <a:pt x="1050" y="780"/>
                    <a:pt x="1050" y="780"/>
                    <a:pt x="1050" y="780"/>
                  </a:cubicBezTo>
                  <a:cubicBezTo>
                    <a:pt x="1151" y="780"/>
                    <a:pt x="1151" y="780"/>
                    <a:pt x="1151" y="780"/>
                  </a:cubicBezTo>
                  <a:cubicBezTo>
                    <a:pt x="1179" y="780"/>
                    <a:pt x="1179" y="780"/>
                    <a:pt x="1179" y="780"/>
                  </a:cubicBezTo>
                  <a:lnTo>
                    <a:pt x="1179" y="8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8" name="Freeform 6"/>
            <p:cNvSpPr>
              <a:spLocks/>
            </p:cNvSpPr>
            <p:nvPr/>
          </p:nvSpPr>
          <p:spPr bwMode="auto">
            <a:xfrm>
              <a:off x="11739563" y="8377238"/>
              <a:ext cx="1484312" cy="969963"/>
            </a:xfrm>
            <a:custGeom>
              <a:avLst/>
              <a:gdLst>
                <a:gd name="T0" fmla="*/ 23 w 489"/>
                <a:gd name="T1" fmla="*/ 319 h 319"/>
                <a:gd name="T2" fmla="*/ 38 w 489"/>
                <a:gd name="T3" fmla="*/ 312 h 319"/>
                <a:gd name="T4" fmla="*/ 199 w 489"/>
                <a:gd name="T5" fmla="*/ 139 h 319"/>
                <a:gd name="T6" fmla="*/ 279 w 489"/>
                <a:gd name="T7" fmla="*/ 226 h 319"/>
                <a:gd name="T8" fmla="*/ 309 w 489"/>
                <a:gd name="T9" fmla="*/ 226 h 319"/>
                <a:gd name="T10" fmla="*/ 481 w 489"/>
                <a:gd name="T11" fmla="*/ 40 h 319"/>
                <a:gd name="T12" fmla="*/ 481 w 489"/>
                <a:gd name="T13" fmla="*/ 9 h 319"/>
                <a:gd name="T14" fmla="*/ 451 w 489"/>
                <a:gd name="T15" fmla="*/ 9 h 319"/>
                <a:gd name="T16" fmla="*/ 294 w 489"/>
                <a:gd name="T17" fmla="*/ 178 h 319"/>
                <a:gd name="T18" fmla="*/ 214 w 489"/>
                <a:gd name="T19" fmla="*/ 91 h 319"/>
                <a:gd name="T20" fmla="*/ 184 w 489"/>
                <a:gd name="T21" fmla="*/ 91 h 319"/>
                <a:gd name="T22" fmla="*/ 9 w 489"/>
                <a:gd name="T23" fmla="*/ 281 h 319"/>
                <a:gd name="T24" fmla="*/ 9 w 489"/>
                <a:gd name="T25" fmla="*/ 312 h 319"/>
                <a:gd name="T26" fmla="*/ 23 w 489"/>
                <a:gd name="T27" fmla="*/ 319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9" h="319">
                  <a:moveTo>
                    <a:pt x="23" y="319"/>
                  </a:moveTo>
                  <a:cubicBezTo>
                    <a:pt x="29" y="319"/>
                    <a:pt x="34" y="317"/>
                    <a:pt x="38" y="312"/>
                  </a:cubicBezTo>
                  <a:cubicBezTo>
                    <a:pt x="199" y="139"/>
                    <a:pt x="199" y="139"/>
                    <a:pt x="199" y="139"/>
                  </a:cubicBezTo>
                  <a:cubicBezTo>
                    <a:pt x="279" y="226"/>
                    <a:pt x="279" y="226"/>
                    <a:pt x="279" y="226"/>
                  </a:cubicBezTo>
                  <a:cubicBezTo>
                    <a:pt x="288" y="235"/>
                    <a:pt x="301" y="235"/>
                    <a:pt x="309" y="226"/>
                  </a:cubicBezTo>
                  <a:cubicBezTo>
                    <a:pt x="481" y="40"/>
                    <a:pt x="481" y="40"/>
                    <a:pt x="481" y="40"/>
                  </a:cubicBezTo>
                  <a:cubicBezTo>
                    <a:pt x="489" y="32"/>
                    <a:pt x="489" y="17"/>
                    <a:pt x="481" y="9"/>
                  </a:cubicBezTo>
                  <a:cubicBezTo>
                    <a:pt x="472" y="0"/>
                    <a:pt x="459" y="0"/>
                    <a:pt x="451" y="9"/>
                  </a:cubicBezTo>
                  <a:cubicBezTo>
                    <a:pt x="294" y="178"/>
                    <a:pt x="294" y="178"/>
                    <a:pt x="294" y="178"/>
                  </a:cubicBezTo>
                  <a:cubicBezTo>
                    <a:pt x="214" y="91"/>
                    <a:pt x="214" y="91"/>
                    <a:pt x="214" y="91"/>
                  </a:cubicBezTo>
                  <a:cubicBezTo>
                    <a:pt x="205" y="82"/>
                    <a:pt x="192" y="82"/>
                    <a:pt x="184" y="91"/>
                  </a:cubicBezTo>
                  <a:cubicBezTo>
                    <a:pt x="9" y="281"/>
                    <a:pt x="9" y="281"/>
                    <a:pt x="9" y="281"/>
                  </a:cubicBezTo>
                  <a:cubicBezTo>
                    <a:pt x="0" y="289"/>
                    <a:pt x="0" y="304"/>
                    <a:pt x="9" y="312"/>
                  </a:cubicBezTo>
                  <a:cubicBezTo>
                    <a:pt x="13" y="317"/>
                    <a:pt x="18" y="319"/>
                    <a:pt x="23" y="3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grpSp>
      <p:grpSp>
        <p:nvGrpSpPr>
          <p:cNvPr id="30" name="Group 29"/>
          <p:cNvGrpSpPr/>
          <p:nvPr/>
        </p:nvGrpSpPr>
        <p:grpSpPr>
          <a:xfrm>
            <a:off x="9850437" y="6976073"/>
            <a:ext cx="2756430" cy="2558399"/>
            <a:chOff x="4662488" y="7416800"/>
            <a:chExt cx="3005137" cy="2789238"/>
          </a:xfrm>
          <a:solidFill>
            <a:schemeClr val="accent1"/>
          </a:solidFill>
        </p:grpSpPr>
        <p:sp>
          <p:nvSpPr>
            <p:cNvPr id="19" name="Freeform 7"/>
            <p:cNvSpPr>
              <a:spLocks/>
            </p:cNvSpPr>
            <p:nvPr/>
          </p:nvSpPr>
          <p:spPr bwMode="auto">
            <a:xfrm>
              <a:off x="4662488" y="7416800"/>
              <a:ext cx="3005137" cy="2789238"/>
            </a:xfrm>
            <a:custGeom>
              <a:avLst/>
              <a:gdLst>
                <a:gd name="T0" fmla="*/ 23 w 990"/>
                <a:gd name="T1" fmla="*/ 917 h 917"/>
                <a:gd name="T2" fmla="*/ 968 w 990"/>
                <a:gd name="T3" fmla="*/ 917 h 917"/>
                <a:gd name="T4" fmla="*/ 990 w 990"/>
                <a:gd name="T5" fmla="*/ 896 h 917"/>
                <a:gd name="T6" fmla="*/ 968 w 990"/>
                <a:gd name="T7" fmla="*/ 875 h 917"/>
                <a:gd name="T8" fmla="*/ 45 w 990"/>
                <a:gd name="T9" fmla="*/ 875 h 917"/>
                <a:gd name="T10" fmla="*/ 45 w 990"/>
                <a:gd name="T11" fmla="*/ 21 h 917"/>
                <a:gd name="T12" fmla="*/ 23 w 990"/>
                <a:gd name="T13" fmla="*/ 0 h 917"/>
                <a:gd name="T14" fmla="*/ 0 w 990"/>
                <a:gd name="T15" fmla="*/ 21 h 917"/>
                <a:gd name="T16" fmla="*/ 0 w 990"/>
                <a:gd name="T17" fmla="*/ 896 h 917"/>
                <a:gd name="T18" fmla="*/ 23 w 990"/>
                <a:gd name="T19" fmla="*/ 917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0" h="917">
                  <a:moveTo>
                    <a:pt x="23" y="917"/>
                  </a:moveTo>
                  <a:cubicBezTo>
                    <a:pt x="968" y="917"/>
                    <a:pt x="968" y="917"/>
                    <a:pt x="968" y="917"/>
                  </a:cubicBezTo>
                  <a:cubicBezTo>
                    <a:pt x="980" y="917"/>
                    <a:pt x="990" y="908"/>
                    <a:pt x="990" y="896"/>
                  </a:cubicBezTo>
                  <a:cubicBezTo>
                    <a:pt x="990" y="885"/>
                    <a:pt x="980" y="875"/>
                    <a:pt x="968" y="875"/>
                  </a:cubicBezTo>
                  <a:cubicBezTo>
                    <a:pt x="45" y="875"/>
                    <a:pt x="45" y="875"/>
                    <a:pt x="45" y="875"/>
                  </a:cubicBezTo>
                  <a:cubicBezTo>
                    <a:pt x="45" y="21"/>
                    <a:pt x="45" y="21"/>
                    <a:pt x="45" y="21"/>
                  </a:cubicBezTo>
                  <a:cubicBezTo>
                    <a:pt x="45" y="9"/>
                    <a:pt x="35" y="0"/>
                    <a:pt x="23" y="0"/>
                  </a:cubicBezTo>
                  <a:cubicBezTo>
                    <a:pt x="10" y="0"/>
                    <a:pt x="0" y="9"/>
                    <a:pt x="0" y="21"/>
                  </a:cubicBezTo>
                  <a:cubicBezTo>
                    <a:pt x="0" y="896"/>
                    <a:pt x="0" y="896"/>
                    <a:pt x="0" y="896"/>
                  </a:cubicBezTo>
                  <a:cubicBezTo>
                    <a:pt x="0" y="908"/>
                    <a:pt x="10" y="917"/>
                    <a:pt x="23" y="9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0" name="Freeform 8"/>
            <p:cNvSpPr>
              <a:spLocks noEditPoints="1"/>
            </p:cNvSpPr>
            <p:nvPr/>
          </p:nvSpPr>
          <p:spPr bwMode="auto">
            <a:xfrm>
              <a:off x="5091113" y="8562975"/>
              <a:ext cx="552450" cy="1244600"/>
            </a:xfrm>
            <a:custGeom>
              <a:avLst/>
              <a:gdLst>
                <a:gd name="T0" fmla="*/ 22 w 182"/>
                <a:gd name="T1" fmla="*/ 409 h 409"/>
                <a:gd name="T2" fmla="*/ 159 w 182"/>
                <a:gd name="T3" fmla="*/ 409 h 409"/>
                <a:gd name="T4" fmla="*/ 182 w 182"/>
                <a:gd name="T5" fmla="*/ 389 h 409"/>
                <a:gd name="T6" fmla="*/ 182 w 182"/>
                <a:gd name="T7" fmla="*/ 21 h 409"/>
                <a:gd name="T8" fmla="*/ 159 w 182"/>
                <a:gd name="T9" fmla="*/ 0 h 409"/>
                <a:gd name="T10" fmla="*/ 22 w 182"/>
                <a:gd name="T11" fmla="*/ 0 h 409"/>
                <a:gd name="T12" fmla="*/ 0 w 182"/>
                <a:gd name="T13" fmla="*/ 21 h 409"/>
                <a:gd name="T14" fmla="*/ 0 w 182"/>
                <a:gd name="T15" fmla="*/ 389 h 409"/>
                <a:gd name="T16" fmla="*/ 22 w 182"/>
                <a:gd name="T17" fmla="*/ 409 h 409"/>
                <a:gd name="T18" fmla="*/ 45 w 182"/>
                <a:gd name="T19" fmla="*/ 42 h 409"/>
                <a:gd name="T20" fmla="*/ 137 w 182"/>
                <a:gd name="T21" fmla="*/ 42 h 409"/>
                <a:gd name="T22" fmla="*/ 137 w 182"/>
                <a:gd name="T23" fmla="*/ 368 h 409"/>
                <a:gd name="T24" fmla="*/ 45 w 182"/>
                <a:gd name="T25" fmla="*/ 368 h 409"/>
                <a:gd name="T26" fmla="*/ 45 w 182"/>
                <a:gd name="T27" fmla="*/ 42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2" h="409">
                  <a:moveTo>
                    <a:pt x="22" y="409"/>
                  </a:moveTo>
                  <a:cubicBezTo>
                    <a:pt x="159" y="409"/>
                    <a:pt x="159" y="409"/>
                    <a:pt x="159" y="409"/>
                  </a:cubicBezTo>
                  <a:cubicBezTo>
                    <a:pt x="172" y="409"/>
                    <a:pt x="182" y="400"/>
                    <a:pt x="182" y="389"/>
                  </a:cubicBezTo>
                  <a:cubicBezTo>
                    <a:pt x="182" y="21"/>
                    <a:pt x="182" y="21"/>
                    <a:pt x="182" y="21"/>
                  </a:cubicBezTo>
                  <a:cubicBezTo>
                    <a:pt x="182" y="9"/>
                    <a:pt x="172" y="0"/>
                    <a:pt x="159" y="0"/>
                  </a:cubicBezTo>
                  <a:cubicBezTo>
                    <a:pt x="22" y="0"/>
                    <a:pt x="22" y="0"/>
                    <a:pt x="22" y="0"/>
                  </a:cubicBezTo>
                  <a:cubicBezTo>
                    <a:pt x="10" y="0"/>
                    <a:pt x="0" y="9"/>
                    <a:pt x="0" y="21"/>
                  </a:cubicBezTo>
                  <a:cubicBezTo>
                    <a:pt x="0" y="389"/>
                    <a:pt x="0" y="389"/>
                    <a:pt x="0" y="389"/>
                  </a:cubicBezTo>
                  <a:cubicBezTo>
                    <a:pt x="0" y="400"/>
                    <a:pt x="10" y="409"/>
                    <a:pt x="22" y="409"/>
                  </a:cubicBezTo>
                  <a:close/>
                  <a:moveTo>
                    <a:pt x="45" y="42"/>
                  </a:moveTo>
                  <a:cubicBezTo>
                    <a:pt x="137" y="42"/>
                    <a:pt x="137" y="42"/>
                    <a:pt x="137" y="42"/>
                  </a:cubicBezTo>
                  <a:cubicBezTo>
                    <a:pt x="137" y="368"/>
                    <a:pt x="137" y="368"/>
                    <a:pt x="137" y="368"/>
                  </a:cubicBezTo>
                  <a:cubicBezTo>
                    <a:pt x="45" y="368"/>
                    <a:pt x="45" y="368"/>
                    <a:pt x="45" y="368"/>
                  </a:cubicBezTo>
                  <a:lnTo>
                    <a:pt x="45"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1" name="Freeform 9"/>
            <p:cNvSpPr>
              <a:spLocks noEditPoints="1"/>
            </p:cNvSpPr>
            <p:nvPr/>
          </p:nvSpPr>
          <p:spPr bwMode="auto">
            <a:xfrm>
              <a:off x="5891213" y="8147050"/>
              <a:ext cx="552450" cy="1660525"/>
            </a:xfrm>
            <a:custGeom>
              <a:avLst/>
              <a:gdLst>
                <a:gd name="T0" fmla="*/ 23 w 182"/>
                <a:gd name="T1" fmla="*/ 546 h 546"/>
                <a:gd name="T2" fmla="*/ 159 w 182"/>
                <a:gd name="T3" fmla="*/ 546 h 546"/>
                <a:gd name="T4" fmla="*/ 182 w 182"/>
                <a:gd name="T5" fmla="*/ 526 h 546"/>
                <a:gd name="T6" fmla="*/ 182 w 182"/>
                <a:gd name="T7" fmla="*/ 21 h 546"/>
                <a:gd name="T8" fmla="*/ 159 w 182"/>
                <a:gd name="T9" fmla="*/ 0 h 546"/>
                <a:gd name="T10" fmla="*/ 23 w 182"/>
                <a:gd name="T11" fmla="*/ 0 h 546"/>
                <a:gd name="T12" fmla="*/ 0 w 182"/>
                <a:gd name="T13" fmla="*/ 21 h 546"/>
                <a:gd name="T14" fmla="*/ 0 w 182"/>
                <a:gd name="T15" fmla="*/ 526 h 546"/>
                <a:gd name="T16" fmla="*/ 23 w 182"/>
                <a:gd name="T17" fmla="*/ 546 h 546"/>
                <a:gd name="T18" fmla="*/ 45 w 182"/>
                <a:gd name="T19" fmla="*/ 42 h 546"/>
                <a:gd name="T20" fmla="*/ 137 w 182"/>
                <a:gd name="T21" fmla="*/ 42 h 546"/>
                <a:gd name="T22" fmla="*/ 137 w 182"/>
                <a:gd name="T23" fmla="*/ 505 h 546"/>
                <a:gd name="T24" fmla="*/ 45 w 182"/>
                <a:gd name="T25" fmla="*/ 505 h 546"/>
                <a:gd name="T26" fmla="*/ 45 w 182"/>
                <a:gd name="T27" fmla="*/ 4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2" h="546">
                  <a:moveTo>
                    <a:pt x="23" y="546"/>
                  </a:moveTo>
                  <a:cubicBezTo>
                    <a:pt x="159" y="546"/>
                    <a:pt x="159" y="546"/>
                    <a:pt x="159" y="546"/>
                  </a:cubicBezTo>
                  <a:cubicBezTo>
                    <a:pt x="172" y="546"/>
                    <a:pt x="182" y="537"/>
                    <a:pt x="182" y="526"/>
                  </a:cubicBezTo>
                  <a:cubicBezTo>
                    <a:pt x="182" y="21"/>
                    <a:pt x="182" y="21"/>
                    <a:pt x="182" y="21"/>
                  </a:cubicBezTo>
                  <a:cubicBezTo>
                    <a:pt x="182" y="9"/>
                    <a:pt x="172" y="0"/>
                    <a:pt x="159" y="0"/>
                  </a:cubicBezTo>
                  <a:cubicBezTo>
                    <a:pt x="23" y="0"/>
                    <a:pt x="23" y="0"/>
                    <a:pt x="23" y="0"/>
                  </a:cubicBezTo>
                  <a:cubicBezTo>
                    <a:pt x="10" y="0"/>
                    <a:pt x="0" y="9"/>
                    <a:pt x="0" y="21"/>
                  </a:cubicBezTo>
                  <a:cubicBezTo>
                    <a:pt x="0" y="526"/>
                    <a:pt x="0" y="526"/>
                    <a:pt x="0" y="526"/>
                  </a:cubicBezTo>
                  <a:cubicBezTo>
                    <a:pt x="0" y="537"/>
                    <a:pt x="10" y="546"/>
                    <a:pt x="23" y="546"/>
                  </a:cubicBezTo>
                  <a:close/>
                  <a:moveTo>
                    <a:pt x="45" y="42"/>
                  </a:moveTo>
                  <a:cubicBezTo>
                    <a:pt x="137" y="42"/>
                    <a:pt x="137" y="42"/>
                    <a:pt x="137" y="42"/>
                  </a:cubicBezTo>
                  <a:cubicBezTo>
                    <a:pt x="137" y="505"/>
                    <a:pt x="137" y="505"/>
                    <a:pt x="137" y="505"/>
                  </a:cubicBezTo>
                  <a:cubicBezTo>
                    <a:pt x="45" y="505"/>
                    <a:pt x="45" y="505"/>
                    <a:pt x="45" y="505"/>
                  </a:cubicBezTo>
                  <a:lnTo>
                    <a:pt x="45"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2" name="Freeform 10"/>
            <p:cNvSpPr>
              <a:spLocks noEditPoints="1"/>
            </p:cNvSpPr>
            <p:nvPr/>
          </p:nvSpPr>
          <p:spPr bwMode="auto">
            <a:xfrm>
              <a:off x="6692900" y="7726363"/>
              <a:ext cx="552450" cy="2081213"/>
            </a:xfrm>
            <a:custGeom>
              <a:avLst/>
              <a:gdLst>
                <a:gd name="T0" fmla="*/ 23 w 182"/>
                <a:gd name="T1" fmla="*/ 684 h 684"/>
                <a:gd name="T2" fmla="*/ 160 w 182"/>
                <a:gd name="T3" fmla="*/ 684 h 684"/>
                <a:gd name="T4" fmla="*/ 182 w 182"/>
                <a:gd name="T5" fmla="*/ 664 h 684"/>
                <a:gd name="T6" fmla="*/ 182 w 182"/>
                <a:gd name="T7" fmla="*/ 21 h 684"/>
                <a:gd name="T8" fmla="*/ 160 w 182"/>
                <a:gd name="T9" fmla="*/ 0 h 684"/>
                <a:gd name="T10" fmla="*/ 23 w 182"/>
                <a:gd name="T11" fmla="*/ 0 h 684"/>
                <a:gd name="T12" fmla="*/ 0 w 182"/>
                <a:gd name="T13" fmla="*/ 21 h 684"/>
                <a:gd name="T14" fmla="*/ 0 w 182"/>
                <a:gd name="T15" fmla="*/ 664 h 684"/>
                <a:gd name="T16" fmla="*/ 23 w 182"/>
                <a:gd name="T17" fmla="*/ 684 h 684"/>
                <a:gd name="T18" fmla="*/ 45 w 182"/>
                <a:gd name="T19" fmla="*/ 42 h 684"/>
                <a:gd name="T20" fmla="*/ 137 w 182"/>
                <a:gd name="T21" fmla="*/ 42 h 684"/>
                <a:gd name="T22" fmla="*/ 137 w 182"/>
                <a:gd name="T23" fmla="*/ 643 h 684"/>
                <a:gd name="T24" fmla="*/ 45 w 182"/>
                <a:gd name="T25" fmla="*/ 643 h 684"/>
                <a:gd name="T26" fmla="*/ 45 w 182"/>
                <a:gd name="T27" fmla="*/ 42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2" h="684">
                  <a:moveTo>
                    <a:pt x="23" y="684"/>
                  </a:moveTo>
                  <a:cubicBezTo>
                    <a:pt x="160" y="684"/>
                    <a:pt x="160" y="684"/>
                    <a:pt x="160" y="684"/>
                  </a:cubicBezTo>
                  <a:cubicBezTo>
                    <a:pt x="172" y="684"/>
                    <a:pt x="182" y="675"/>
                    <a:pt x="182" y="664"/>
                  </a:cubicBezTo>
                  <a:cubicBezTo>
                    <a:pt x="182" y="21"/>
                    <a:pt x="182" y="21"/>
                    <a:pt x="182" y="21"/>
                  </a:cubicBezTo>
                  <a:cubicBezTo>
                    <a:pt x="182" y="10"/>
                    <a:pt x="172" y="0"/>
                    <a:pt x="160" y="0"/>
                  </a:cubicBezTo>
                  <a:cubicBezTo>
                    <a:pt x="23" y="0"/>
                    <a:pt x="23" y="0"/>
                    <a:pt x="23" y="0"/>
                  </a:cubicBezTo>
                  <a:cubicBezTo>
                    <a:pt x="10" y="0"/>
                    <a:pt x="0" y="10"/>
                    <a:pt x="0" y="21"/>
                  </a:cubicBezTo>
                  <a:cubicBezTo>
                    <a:pt x="0" y="664"/>
                    <a:pt x="0" y="664"/>
                    <a:pt x="0" y="664"/>
                  </a:cubicBezTo>
                  <a:cubicBezTo>
                    <a:pt x="0" y="675"/>
                    <a:pt x="10" y="684"/>
                    <a:pt x="23" y="684"/>
                  </a:cubicBezTo>
                  <a:close/>
                  <a:moveTo>
                    <a:pt x="45" y="42"/>
                  </a:moveTo>
                  <a:cubicBezTo>
                    <a:pt x="137" y="42"/>
                    <a:pt x="137" y="42"/>
                    <a:pt x="137" y="42"/>
                  </a:cubicBezTo>
                  <a:cubicBezTo>
                    <a:pt x="137" y="643"/>
                    <a:pt x="137" y="643"/>
                    <a:pt x="137" y="643"/>
                  </a:cubicBezTo>
                  <a:cubicBezTo>
                    <a:pt x="45" y="643"/>
                    <a:pt x="45" y="643"/>
                    <a:pt x="45" y="643"/>
                  </a:cubicBezTo>
                  <a:lnTo>
                    <a:pt x="45"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grpSp>
      <p:grpSp>
        <p:nvGrpSpPr>
          <p:cNvPr id="29" name="Group 28"/>
          <p:cNvGrpSpPr/>
          <p:nvPr/>
        </p:nvGrpSpPr>
        <p:grpSpPr>
          <a:xfrm>
            <a:off x="3549649" y="7112449"/>
            <a:ext cx="1907602" cy="2563748"/>
            <a:chOff x="17632363" y="7416800"/>
            <a:chExt cx="2090737" cy="2809875"/>
          </a:xfrm>
          <a:solidFill>
            <a:schemeClr val="accent1"/>
          </a:solidFill>
        </p:grpSpPr>
        <p:sp>
          <p:nvSpPr>
            <p:cNvPr id="23" name="Freeform 11"/>
            <p:cNvSpPr>
              <a:spLocks noEditPoints="1"/>
            </p:cNvSpPr>
            <p:nvPr/>
          </p:nvSpPr>
          <p:spPr bwMode="auto">
            <a:xfrm>
              <a:off x="17632363" y="7416800"/>
              <a:ext cx="2090737" cy="2809875"/>
            </a:xfrm>
            <a:custGeom>
              <a:avLst/>
              <a:gdLst>
                <a:gd name="T0" fmla="*/ 667 w 689"/>
                <a:gd name="T1" fmla="*/ 66 h 924"/>
                <a:gd name="T2" fmla="*/ 537 w 689"/>
                <a:gd name="T3" fmla="*/ 66 h 924"/>
                <a:gd name="T4" fmla="*/ 537 w 689"/>
                <a:gd name="T5" fmla="*/ 21 h 924"/>
                <a:gd name="T6" fmla="*/ 516 w 689"/>
                <a:gd name="T7" fmla="*/ 0 h 924"/>
                <a:gd name="T8" fmla="*/ 172 w 689"/>
                <a:gd name="T9" fmla="*/ 0 h 924"/>
                <a:gd name="T10" fmla="*/ 151 w 689"/>
                <a:gd name="T11" fmla="*/ 21 h 924"/>
                <a:gd name="T12" fmla="*/ 151 w 689"/>
                <a:gd name="T13" fmla="*/ 66 h 924"/>
                <a:gd name="T14" fmla="*/ 21 w 689"/>
                <a:gd name="T15" fmla="*/ 66 h 924"/>
                <a:gd name="T16" fmla="*/ 0 w 689"/>
                <a:gd name="T17" fmla="*/ 87 h 924"/>
                <a:gd name="T18" fmla="*/ 0 w 689"/>
                <a:gd name="T19" fmla="*/ 903 h 924"/>
                <a:gd name="T20" fmla="*/ 21 w 689"/>
                <a:gd name="T21" fmla="*/ 924 h 924"/>
                <a:gd name="T22" fmla="*/ 667 w 689"/>
                <a:gd name="T23" fmla="*/ 924 h 924"/>
                <a:gd name="T24" fmla="*/ 689 w 689"/>
                <a:gd name="T25" fmla="*/ 903 h 924"/>
                <a:gd name="T26" fmla="*/ 689 w 689"/>
                <a:gd name="T27" fmla="*/ 87 h 924"/>
                <a:gd name="T28" fmla="*/ 667 w 689"/>
                <a:gd name="T29" fmla="*/ 66 h 924"/>
                <a:gd name="T30" fmla="*/ 193 w 689"/>
                <a:gd name="T31" fmla="*/ 43 h 924"/>
                <a:gd name="T32" fmla="*/ 495 w 689"/>
                <a:gd name="T33" fmla="*/ 43 h 924"/>
                <a:gd name="T34" fmla="*/ 495 w 689"/>
                <a:gd name="T35" fmla="*/ 131 h 924"/>
                <a:gd name="T36" fmla="*/ 193 w 689"/>
                <a:gd name="T37" fmla="*/ 131 h 924"/>
                <a:gd name="T38" fmla="*/ 193 w 689"/>
                <a:gd name="T39" fmla="*/ 43 h 924"/>
                <a:gd name="T40" fmla="*/ 646 w 689"/>
                <a:gd name="T41" fmla="*/ 882 h 924"/>
                <a:gd name="T42" fmla="*/ 42 w 689"/>
                <a:gd name="T43" fmla="*/ 882 h 924"/>
                <a:gd name="T44" fmla="*/ 42 w 689"/>
                <a:gd name="T45" fmla="*/ 108 h 924"/>
                <a:gd name="T46" fmla="*/ 151 w 689"/>
                <a:gd name="T47" fmla="*/ 108 h 924"/>
                <a:gd name="T48" fmla="*/ 151 w 689"/>
                <a:gd name="T49" fmla="*/ 152 h 924"/>
                <a:gd name="T50" fmla="*/ 172 w 689"/>
                <a:gd name="T51" fmla="*/ 173 h 924"/>
                <a:gd name="T52" fmla="*/ 516 w 689"/>
                <a:gd name="T53" fmla="*/ 173 h 924"/>
                <a:gd name="T54" fmla="*/ 537 w 689"/>
                <a:gd name="T55" fmla="*/ 152 h 924"/>
                <a:gd name="T56" fmla="*/ 537 w 689"/>
                <a:gd name="T57" fmla="*/ 108 h 924"/>
                <a:gd name="T58" fmla="*/ 646 w 689"/>
                <a:gd name="T59" fmla="*/ 108 h 924"/>
                <a:gd name="T60" fmla="*/ 646 w 689"/>
                <a:gd name="T61" fmla="*/ 882 h 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89" h="924">
                  <a:moveTo>
                    <a:pt x="667" y="66"/>
                  </a:moveTo>
                  <a:cubicBezTo>
                    <a:pt x="537" y="66"/>
                    <a:pt x="537" y="66"/>
                    <a:pt x="537" y="66"/>
                  </a:cubicBezTo>
                  <a:cubicBezTo>
                    <a:pt x="537" y="21"/>
                    <a:pt x="537" y="21"/>
                    <a:pt x="537" y="21"/>
                  </a:cubicBezTo>
                  <a:cubicBezTo>
                    <a:pt x="537" y="10"/>
                    <a:pt x="528" y="0"/>
                    <a:pt x="516" y="0"/>
                  </a:cubicBezTo>
                  <a:cubicBezTo>
                    <a:pt x="172" y="0"/>
                    <a:pt x="172" y="0"/>
                    <a:pt x="172" y="0"/>
                  </a:cubicBezTo>
                  <a:cubicBezTo>
                    <a:pt x="160" y="0"/>
                    <a:pt x="151" y="10"/>
                    <a:pt x="151" y="21"/>
                  </a:cubicBezTo>
                  <a:cubicBezTo>
                    <a:pt x="151" y="66"/>
                    <a:pt x="151" y="66"/>
                    <a:pt x="151" y="66"/>
                  </a:cubicBezTo>
                  <a:cubicBezTo>
                    <a:pt x="21" y="66"/>
                    <a:pt x="21" y="66"/>
                    <a:pt x="21" y="66"/>
                  </a:cubicBezTo>
                  <a:cubicBezTo>
                    <a:pt x="9" y="66"/>
                    <a:pt x="0" y="75"/>
                    <a:pt x="0" y="87"/>
                  </a:cubicBezTo>
                  <a:cubicBezTo>
                    <a:pt x="0" y="903"/>
                    <a:pt x="0" y="903"/>
                    <a:pt x="0" y="903"/>
                  </a:cubicBezTo>
                  <a:cubicBezTo>
                    <a:pt x="0" y="915"/>
                    <a:pt x="9" y="924"/>
                    <a:pt x="21" y="924"/>
                  </a:cubicBezTo>
                  <a:cubicBezTo>
                    <a:pt x="667" y="924"/>
                    <a:pt x="667" y="924"/>
                    <a:pt x="667" y="924"/>
                  </a:cubicBezTo>
                  <a:cubicBezTo>
                    <a:pt x="679" y="924"/>
                    <a:pt x="689" y="915"/>
                    <a:pt x="689" y="903"/>
                  </a:cubicBezTo>
                  <a:cubicBezTo>
                    <a:pt x="689" y="87"/>
                    <a:pt x="689" y="87"/>
                    <a:pt x="689" y="87"/>
                  </a:cubicBezTo>
                  <a:cubicBezTo>
                    <a:pt x="689" y="75"/>
                    <a:pt x="679" y="66"/>
                    <a:pt x="667" y="66"/>
                  </a:cubicBezTo>
                  <a:close/>
                  <a:moveTo>
                    <a:pt x="193" y="43"/>
                  </a:moveTo>
                  <a:cubicBezTo>
                    <a:pt x="495" y="43"/>
                    <a:pt x="495" y="43"/>
                    <a:pt x="495" y="43"/>
                  </a:cubicBezTo>
                  <a:cubicBezTo>
                    <a:pt x="495" y="131"/>
                    <a:pt x="495" y="131"/>
                    <a:pt x="495" y="131"/>
                  </a:cubicBezTo>
                  <a:cubicBezTo>
                    <a:pt x="193" y="131"/>
                    <a:pt x="193" y="131"/>
                    <a:pt x="193" y="131"/>
                  </a:cubicBezTo>
                  <a:lnTo>
                    <a:pt x="193" y="43"/>
                  </a:lnTo>
                  <a:close/>
                  <a:moveTo>
                    <a:pt x="646" y="882"/>
                  </a:moveTo>
                  <a:cubicBezTo>
                    <a:pt x="42" y="882"/>
                    <a:pt x="42" y="882"/>
                    <a:pt x="42" y="882"/>
                  </a:cubicBezTo>
                  <a:cubicBezTo>
                    <a:pt x="42" y="108"/>
                    <a:pt x="42" y="108"/>
                    <a:pt x="42" y="108"/>
                  </a:cubicBezTo>
                  <a:cubicBezTo>
                    <a:pt x="151" y="108"/>
                    <a:pt x="151" y="108"/>
                    <a:pt x="151" y="108"/>
                  </a:cubicBezTo>
                  <a:cubicBezTo>
                    <a:pt x="151" y="152"/>
                    <a:pt x="151" y="152"/>
                    <a:pt x="151" y="152"/>
                  </a:cubicBezTo>
                  <a:cubicBezTo>
                    <a:pt x="151" y="164"/>
                    <a:pt x="160" y="173"/>
                    <a:pt x="172" y="173"/>
                  </a:cubicBezTo>
                  <a:cubicBezTo>
                    <a:pt x="516" y="173"/>
                    <a:pt x="516" y="173"/>
                    <a:pt x="516" y="173"/>
                  </a:cubicBezTo>
                  <a:cubicBezTo>
                    <a:pt x="528" y="173"/>
                    <a:pt x="537" y="164"/>
                    <a:pt x="537" y="152"/>
                  </a:cubicBezTo>
                  <a:cubicBezTo>
                    <a:pt x="537" y="108"/>
                    <a:pt x="537" y="108"/>
                    <a:pt x="537" y="108"/>
                  </a:cubicBezTo>
                  <a:cubicBezTo>
                    <a:pt x="646" y="108"/>
                    <a:pt x="646" y="108"/>
                    <a:pt x="646" y="108"/>
                  </a:cubicBezTo>
                  <a:lnTo>
                    <a:pt x="646" y="8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4" name="Freeform 12"/>
            <p:cNvSpPr>
              <a:spLocks/>
            </p:cNvSpPr>
            <p:nvPr/>
          </p:nvSpPr>
          <p:spPr bwMode="auto">
            <a:xfrm>
              <a:off x="17954625" y="8539163"/>
              <a:ext cx="863600" cy="130175"/>
            </a:xfrm>
            <a:custGeom>
              <a:avLst/>
              <a:gdLst>
                <a:gd name="T0" fmla="*/ 267 w 285"/>
                <a:gd name="T1" fmla="*/ 0 h 43"/>
                <a:gd name="T2" fmla="*/ 18 w 285"/>
                <a:gd name="T3" fmla="*/ 0 h 43"/>
                <a:gd name="T4" fmla="*/ 0 w 285"/>
                <a:gd name="T5" fmla="*/ 21 h 43"/>
                <a:gd name="T6" fmla="*/ 18 w 285"/>
                <a:gd name="T7" fmla="*/ 43 h 43"/>
                <a:gd name="T8" fmla="*/ 267 w 285"/>
                <a:gd name="T9" fmla="*/ 43 h 43"/>
                <a:gd name="T10" fmla="*/ 285 w 285"/>
                <a:gd name="T11" fmla="*/ 21 h 43"/>
                <a:gd name="T12" fmla="*/ 267 w 28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285" h="43">
                  <a:moveTo>
                    <a:pt x="267" y="0"/>
                  </a:moveTo>
                  <a:cubicBezTo>
                    <a:pt x="18" y="0"/>
                    <a:pt x="18" y="0"/>
                    <a:pt x="18" y="0"/>
                  </a:cubicBezTo>
                  <a:cubicBezTo>
                    <a:pt x="8" y="0"/>
                    <a:pt x="0" y="10"/>
                    <a:pt x="0" y="21"/>
                  </a:cubicBezTo>
                  <a:cubicBezTo>
                    <a:pt x="0" y="33"/>
                    <a:pt x="8" y="43"/>
                    <a:pt x="18" y="43"/>
                  </a:cubicBezTo>
                  <a:cubicBezTo>
                    <a:pt x="267" y="43"/>
                    <a:pt x="267" y="43"/>
                    <a:pt x="267" y="43"/>
                  </a:cubicBezTo>
                  <a:cubicBezTo>
                    <a:pt x="277" y="43"/>
                    <a:pt x="285" y="33"/>
                    <a:pt x="285" y="21"/>
                  </a:cubicBezTo>
                  <a:cubicBezTo>
                    <a:pt x="285" y="10"/>
                    <a:pt x="277" y="0"/>
                    <a:pt x="26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5" name="Freeform 13"/>
            <p:cNvSpPr>
              <a:spLocks noEditPoints="1"/>
            </p:cNvSpPr>
            <p:nvPr/>
          </p:nvSpPr>
          <p:spPr bwMode="auto">
            <a:xfrm>
              <a:off x="19007138" y="8386763"/>
              <a:ext cx="433387" cy="434975"/>
            </a:xfrm>
            <a:custGeom>
              <a:avLst/>
              <a:gdLst>
                <a:gd name="T0" fmla="*/ 122 w 143"/>
                <a:gd name="T1" fmla="*/ 0 h 143"/>
                <a:gd name="T2" fmla="*/ 21 w 143"/>
                <a:gd name="T3" fmla="*/ 0 h 143"/>
                <a:gd name="T4" fmla="*/ 0 w 143"/>
                <a:gd name="T5" fmla="*/ 21 h 143"/>
                <a:gd name="T6" fmla="*/ 0 w 143"/>
                <a:gd name="T7" fmla="*/ 122 h 143"/>
                <a:gd name="T8" fmla="*/ 21 w 143"/>
                <a:gd name="T9" fmla="*/ 143 h 143"/>
                <a:gd name="T10" fmla="*/ 122 w 143"/>
                <a:gd name="T11" fmla="*/ 143 h 143"/>
                <a:gd name="T12" fmla="*/ 143 w 143"/>
                <a:gd name="T13" fmla="*/ 122 h 143"/>
                <a:gd name="T14" fmla="*/ 143 w 143"/>
                <a:gd name="T15" fmla="*/ 21 h 143"/>
                <a:gd name="T16" fmla="*/ 122 w 143"/>
                <a:gd name="T17" fmla="*/ 0 h 143"/>
                <a:gd name="T18" fmla="*/ 101 w 143"/>
                <a:gd name="T19" fmla="*/ 101 h 143"/>
                <a:gd name="T20" fmla="*/ 42 w 143"/>
                <a:gd name="T21" fmla="*/ 101 h 143"/>
                <a:gd name="T22" fmla="*/ 42 w 143"/>
                <a:gd name="T23" fmla="*/ 42 h 143"/>
                <a:gd name="T24" fmla="*/ 101 w 143"/>
                <a:gd name="T25" fmla="*/ 42 h 143"/>
                <a:gd name="T26" fmla="*/ 101 w 143"/>
                <a:gd name="T27" fmla="*/ 10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3" h="143">
                  <a:moveTo>
                    <a:pt x="122" y="0"/>
                  </a:moveTo>
                  <a:cubicBezTo>
                    <a:pt x="21" y="0"/>
                    <a:pt x="21" y="0"/>
                    <a:pt x="21" y="0"/>
                  </a:cubicBezTo>
                  <a:cubicBezTo>
                    <a:pt x="9" y="0"/>
                    <a:pt x="0" y="9"/>
                    <a:pt x="0" y="21"/>
                  </a:cubicBezTo>
                  <a:cubicBezTo>
                    <a:pt x="0" y="122"/>
                    <a:pt x="0" y="122"/>
                    <a:pt x="0" y="122"/>
                  </a:cubicBezTo>
                  <a:cubicBezTo>
                    <a:pt x="0" y="134"/>
                    <a:pt x="9" y="143"/>
                    <a:pt x="21" y="143"/>
                  </a:cubicBezTo>
                  <a:cubicBezTo>
                    <a:pt x="122" y="143"/>
                    <a:pt x="122" y="143"/>
                    <a:pt x="122" y="143"/>
                  </a:cubicBezTo>
                  <a:cubicBezTo>
                    <a:pt x="134" y="143"/>
                    <a:pt x="143" y="134"/>
                    <a:pt x="143" y="122"/>
                  </a:cubicBezTo>
                  <a:cubicBezTo>
                    <a:pt x="143" y="21"/>
                    <a:pt x="143" y="21"/>
                    <a:pt x="143" y="21"/>
                  </a:cubicBezTo>
                  <a:cubicBezTo>
                    <a:pt x="143" y="9"/>
                    <a:pt x="134" y="0"/>
                    <a:pt x="122" y="0"/>
                  </a:cubicBezTo>
                  <a:close/>
                  <a:moveTo>
                    <a:pt x="101" y="101"/>
                  </a:moveTo>
                  <a:cubicBezTo>
                    <a:pt x="42" y="101"/>
                    <a:pt x="42" y="101"/>
                    <a:pt x="42" y="101"/>
                  </a:cubicBezTo>
                  <a:cubicBezTo>
                    <a:pt x="42" y="42"/>
                    <a:pt x="42" y="42"/>
                    <a:pt x="42" y="42"/>
                  </a:cubicBezTo>
                  <a:cubicBezTo>
                    <a:pt x="101" y="42"/>
                    <a:pt x="101" y="42"/>
                    <a:pt x="101" y="42"/>
                  </a:cubicBezTo>
                  <a:lnTo>
                    <a:pt x="101" y="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6" name="Freeform 14"/>
            <p:cNvSpPr>
              <a:spLocks/>
            </p:cNvSpPr>
            <p:nvPr/>
          </p:nvSpPr>
          <p:spPr bwMode="auto">
            <a:xfrm>
              <a:off x="17954625" y="9415463"/>
              <a:ext cx="863600" cy="130175"/>
            </a:xfrm>
            <a:custGeom>
              <a:avLst/>
              <a:gdLst>
                <a:gd name="T0" fmla="*/ 267 w 285"/>
                <a:gd name="T1" fmla="*/ 0 h 43"/>
                <a:gd name="T2" fmla="*/ 18 w 285"/>
                <a:gd name="T3" fmla="*/ 0 h 43"/>
                <a:gd name="T4" fmla="*/ 0 w 285"/>
                <a:gd name="T5" fmla="*/ 21 h 43"/>
                <a:gd name="T6" fmla="*/ 18 w 285"/>
                <a:gd name="T7" fmla="*/ 43 h 43"/>
                <a:gd name="T8" fmla="*/ 267 w 285"/>
                <a:gd name="T9" fmla="*/ 43 h 43"/>
                <a:gd name="T10" fmla="*/ 285 w 285"/>
                <a:gd name="T11" fmla="*/ 21 h 43"/>
                <a:gd name="T12" fmla="*/ 267 w 28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285" h="43">
                  <a:moveTo>
                    <a:pt x="267" y="0"/>
                  </a:moveTo>
                  <a:cubicBezTo>
                    <a:pt x="18" y="0"/>
                    <a:pt x="18" y="0"/>
                    <a:pt x="18" y="0"/>
                  </a:cubicBezTo>
                  <a:cubicBezTo>
                    <a:pt x="8" y="0"/>
                    <a:pt x="0" y="10"/>
                    <a:pt x="0" y="21"/>
                  </a:cubicBezTo>
                  <a:cubicBezTo>
                    <a:pt x="0" y="33"/>
                    <a:pt x="8" y="43"/>
                    <a:pt x="18" y="43"/>
                  </a:cubicBezTo>
                  <a:cubicBezTo>
                    <a:pt x="267" y="43"/>
                    <a:pt x="267" y="43"/>
                    <a:pt x="267" y="43"/>
                  </a:cubicBezTo>
                  <a:cubicBezTo>
                    <a:pt x="277" y="43"/>
                    <a:pt x="285" y="33"/>
                    <a:pt x="285" y="21"/>
                  </a:cubicBezTo>
                  <a:cubicBezTo>
                    <a:pt x="285" y="10"/>
                    <a:pt x="277" y="0"/>
                    <a:pt x="26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7" name="Freeform 15"/>
            <p:cNvSpPr>
              <a:spLocks noEditPoints="1"/>
            </p:cNvSpPr>
            <p:nvPr/>
          </p:nvSpPr>
          <p:spPr bwMode="auto">
            <a:xfrm>
              <a:off x="19007138" y="9263063"/>
              <a:ext cx="433387" cy="434975"/>
            </a:xfrm>
            <a:custGeom>
              <a:avLst/>
              <a:gdLst>
                <a:gd name="T0" fmla="*/ 122 w 143"/>
                <a:gd name="T1" fmla="*/ 0 h 143"/>
                <a:gd name="T2" fmla="*/ 21 w 143"/>
                <a:gd name="T3" fmla="*/ 0 h 143"/>
                <a:gd name="T4" fmla="*/ 0 w 143"/>
                <a:gd name="T5" fmla="*/ 21 h 143"/>
                <a:gd name="T6" fmla="*/ 0 w 143"/>
                <a:gd name="T7" fmla="*/ 122 h 143"/>
                <a:gd name="T8" fmla="*/ 21 w 143"/>
                <a:gd name="T9" fmla="*/ 143 h 143"/>
                <a:gd name="T10" fmla="*/ 122 w 143"/>
                <a:gd name="T11" fmla="*/ 143 h 143"/>
                <a:gd name="T12" fmla="*/ 143 w 143"/>
                <a:gd name="T13" fmla="*/ 122 h 143"/>
                <a:gd name="T14" fmla="*/ 143 w 143"/>
                <a:gd name="T15" fmla="*/ 21 h 143"/>
                <a:gd name="T16" fmla="*/ 122 w 143"/>
                <a:gd name="T17" fmla="*/ 0 h 143"/>
                <a:gd name="T18" fmla="*/ 101 w 143"/>
                <a:gd name="T19" fmla="*/ 100 h 143"/>
                <a:gd name="T20" fmla="*/ 42 w 143"/>
                <a:gd name="T21" fmla="*/ 100 h 143"/>
                <a:gd name="T22" fmla="*/ 42 w 143"/>
                <a:gd name="T23" fmla="*/ 42 h 143"/>
                <a:gd name="T24" fmla="*/ 101 w 143"/>
                <a:gd name="T25" fmla="*/ 42 h 143"/>
                <a:gd name="T26" fmla="*/ 101 w 143"/>
                <a:gd name="T27" fmla="*/ 10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3" h="143">
                  <a:moveTo>
                    <a:pt x="122" y="0"/>
                  </a:moveTo>
                  <a:cubicBezTo>
                    <a:pt x="21" y="0"/>
                    <a:pt x="21" y="0"/>
                    <a:pt x="21" y="0"/>
                  </a:cubicBezTo>
                  <a:cubicBezTo>
                    <a:pt x="9" y="0"/>
                    <a:pt x="0" y="9"/>
                    <a:pt x="0" y="21"/>
                  </a:cubicBezTo>
                  <a:cubicBezTo>
                    <a:pt x="0" y="122"/>
                    <a:pt x="0" y="122"/>
                    <a:pt x="0" y="122"/>
                  </a:cubicBezTo>
                  <a:cubicBezTo>
                    <a:pt x="0" y="133"/>
                    <a:pt x="9" y="143"/>
                    <a:pt x="21" y="143"/>
                  </a:cubicBezTo>
                  <a:cubicBezTo>
                    <a:pt x="122" y="143"/>
                    <a:pt x="122" y="143"/>
                    <a:pt x="122" y="143"/>
                  </a:cubicBezTo>
                  <a:cubicBezTo>
                    <a:pt x="134" y="143"/>
                    <a:pt x="143" y="133"/>
                    <a:pt x="143" y="122"/>
                  </a:cubicBezTo>
                  <a:cubicBezTo>
                    <a:pt x="143" y="21"/>
                    <a:pt x="143" y="21"/>
                    <a:pt x="143" y="21"/>
                  </a:cubicBezTo>
                  <a:cubicBezTo>
                    <a:pt x="143" y="9"/>
                    <a:pt x="134" y="0"/>
                    <a:pt x="122" y="0"/>
                  </a:cubicBezTo>
                  <a:close/>
                  <a:moveTo>
                    <a:pt x="101" y="100"/>
                  </a:moveTo>
                  <a:cubicBezTo>
                    <a:pt x="42" y="100"/>
                    <a:pt x="42" y="100"/>
                    <a:pt x="42" y="100"/>
                  </a:cubicBezTo>
                  <a:cubicBezTo>
                    <a:pt x="42" y="42"/>
                    <a:pt x="42" y="42"/>
                    <a:pt x="42" y="42"/>
                  </a:cubicBezTo>
                  <a:cubicBezTo>
                    <a:pt x="101" y="42"/>
                    <a:pt x="101" y="42"/>
                    <a:pt x="101" y="42"/>
                  </a:cubicBezTo>
                  <a:lnTo>
                    <a:pt x="101"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grpSp>
      <p:pic>
        <p:nvPicPr>
          <p:cNvPr id="34" name="Picture Placeholder 41"/>
          <p:cNvPicPr>
            <a:picLocks noChangeAspect="1"/>
          </p:cNvPicPr>
          <p:nvPr/>
        </p:nvPicPr>
        <p:blipFill rotWithShape="1">
          <a:blip r:embed="rId2" cstate="print">
            <a:extLst>
              <a:ext uri="{28A0092B-C50C-407E-A947-70E740481C1C}">
                <a14:useLocalDpi xmlns:a14="http://schemas.microsoft.com/office/drawing/2010/main" val="0"/>
              </a:ext>
            </a:extLst>
          </a:blip>
          <a:srcRect t="-950" b="-1156"/>
          <a:stretch/>
        </p:blipFill>
        <p:spPr>
          <a:xfrm>
            <a:off x="642211" y="412772"/>
            <a:ext cx="1516273" cy="1547726"/>
          </a:xfrm>
          <a:prstGeom prst="rect">
            <a:avLst/>
          </a:prstGeom>
        </p:spPr>
      </p:pic>
      <p:sp>
        <p:nvSpPr>
          <p:cNvPr id="35" name="Text Placeholder 2"/>
          <p:cNvSpPr txBox="1">
            <a:spLocks/>
          </p:cNvSpPr>
          <p:nvPr/>
        </p:nvSpPr>
        <p:spPr>
          <a:xfrm>
            <a:off x="3549651" y="432816"/>
            <a:ext cx="19657190" cy="769441"/>
          </a:xfrm>
          <a:prstGeom prst="rect">
            <a:avLst/>
          </a:prstGeom>
        </p:spPr>
        <p:txBody>
          <a:bodyPr wrap="square" lIns="0" tIns="0" rIns="0" bIns="0">
            <a:spAutoFit/>
          </a:bodyPr>
          <a:lstStyle>
            <a:lvl1pPr marL="0" indent="0" algn="l" defTabSz="1828709" rtl="0" eaLnBrk="1" latinLnBrk="0" hangingPunct="1">
              <a:lnSpc>
                <a:spcPts val="18600"/>
              </a:lnSpc>
              <a:spcBef>
                <a:spcPts val="0"/>
              </a:spcBef>
              <a:buFont typeface="Arial" panose="020B0604020202020204" pitchFamily="34" charset="0"/>
              <a:buNone/>
              <a:defRPr sz="17600" b="1" kern="1200" spc="300">
                <a:solidFill>
                  <a:schemeClr val="tx1"/>
                </a:solidFill>
                <a:latin typeface="+mj-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lvl="0">
              <a:lnSpc>
                <a:spcPct val="100000"/>
              </a:lnSpc>
            </a:pPr>
            <a:r>
              <a:rPr lang="ru-RU" sz="5000" cap="all" dirty="0">
                <a:latin typeface="Arial" charset="0"/>
                <a:ea typeface="Arial" charset="0"/>
                <a:cs typeface="Arial" charset="0"/>
              </a:rPr>
              <a:t>Проект НИУ ВШЭ «</a:t>
            </a:r>
            <a:r>
              <a:rPr lang="en-US" sz="5000" cap="all" dirty="0">
                <a:latin typeface="Arial" charset="0"/>
                <a:ea typeface="Arial" charset="0"/>
                <a:cs typeface="Arial" charset="0"/>
              </a:rPr>
              <a:t>U4Uonline</a:t>
            </a:r>
            <a:r>
              <a:rPr lang="ru-RU" sz="5000" cap="all" dirty="0">
                <a:latin typeface="Arial" charset="0"/>
                <a:ea typeface="Arial" charset="0"/>
                <a:cs typeface="Arial" charset="0"/>
              </a:rPr>
              <a:t>»</a:t>
            </a:r>
            <a:endParaRPr lang="uk-UA" sz="5000" cap="all" dirty="0">
              <a:latin typeface="Arial" charset="0"/>
              <a:ea typeface="Arial" charset="0"/>
              <a:cs typeface="Arial" charset="0"/>
            </a:endParaRPr>
          </a:p>
        </p:txBody>
      </p:sp>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98" y="2218142"/>
            <a:ext cx="1957062" cy="1336398"/>
          </a:xfrm>
          <a:prstGeom prst="rect">
            <a:avLst/>
          </a:prstGeom>
        </p:spPr>
      </p:pic>
    </p:spTree>
    <p:extLst>
      <p:ext uri="{BB962C8B-B14F-4D97-AF65-F5344CB8AC3E}">
        <p14:creationId xmlns:p14="http://schemas.microsoft.com/office/powerpoint/2010/main" val="7258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53" presetClass="entr" presetSubtype="16" fill="hold" nodeType="withEffect">
                                  <p:stCondLst>
                                    <p:cond delay="250"/>
                                  </p:stCondLst>
                                  <p:childTnLst>
                                    <p:set>
                                      <p:cBhvr>
                                        <p:cTn id="22" dur="1" fill="hold">
                                          <p:stCondLst>
                                            <p:cond delay="0"/>
                                          </p:stCondLst>
                                        </p:cTn>
                                        <p:tgtEl>
                                          <p:spTgt spid="30"/>
                                        </p:tgtEl>
                                        <p:attrNameLst>
                                          <p:attrName>style.visibility</p:attrName>
                                        </p:attrNameLst>
                                      </p:cBhvr>
                                      <p:to>
                                        <p:strVal val="visible"/>
                                      </p:to>
                                    </p:set>
                                    <p:anim calcmode="lin" valueType="num">
                                      <p:cBhvr>
                                        <p:cTn id="23" dur="500" fill="hold"/>
                                        <p:tgtEl>
                                          <p:spTgt spid="30"/>
                                        </p:tgtEl>
                                        <p:attrNameLst>
                                          <p:attrName>ppt_w</p:attrName>
                                        </p:attrNameLst>
                                      </p:cBhvr>
                                      <p:tavLst>
                                        <p:tav tm="0">
                                          <p:val>
                                            <p:fltVal val="0"/>
                                          </p:val>
                                        </p:tav>
                                        <p:tav tm="100000">
                                          <p:val>
                                            <p:strVal val="#ppt_w"/>
                                          </p:val>
                                        </p:tav>
                                      </p:tavLst>
                                    </p:anim>
                                    <p:anim calcmode="lin" valueType="num">
                                      <p:cBhvr>
                                        <p:cTn id="24" dur="500" fill="hold"/>
                                        <p:tgtEl>
                                          <p:spTgt spid="30"/>
                                        </p:tgtEl>
                                        <p:attrNameLst>
                                          <p:attrName>ppt_h</p:attrName>
                                        </p:attrNameLst>
                                      </p:cBhvr>
                                      <p:tavLst>
                                        <p:tav tm="0">
                                          <p:val>
                                            <p:fltVal val="0"/>
                                          </p:val>
                                        </p:tav>
                                        <p:tav tm="100000">
                                          <p:val>
                                            <p:strVal val="#ppt_h"/>
                                          </p:val>
                                        </p:tav>
                                      </p:tavLst>
                                    </p:anim>
                                    <p:animEffect transition="in" filter="fade">
                                      <p:cBhvr>
                                        <p:cTn id="25" dur="500"/>
                                        <p:tgtEl>
                                          <p:spTgt spid="30"/>
                                        </p:tgtEl>
                                      </p:cBhvr>
                                    </p:animEffect>
                                  </p:childTnLst>
                                </p:cTn>
                              </p:par>
                              <p:par>
                                <p:cTn id="26" presetID="2" presetClass="entr" presetSubtype="2" decel="100000" fill="hold" grpId="0" nodeType="withEffect">
                                  <p:stCondLst>
                                    <p:cond delay="50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animEffect transition="in" filter="fade">
                                      <p:cBhvr>
                                        <p:cTn id="36" dur="500"/>
                                        <p:tgtEl>
                                          <p:spTgt spid="28"/>
                                        </p:tgtEl>
                                      </p:cBhvr>
                                    </p:animEffect>
                                  </p:childTnLst>
                                </p:cTn>
                              </p:par>
                              <p:par>
                                <p:cTn id="37" presetID="2" presetClass="entr" presetSubtype="2" decel="100000" fill="hold" grpId="0" nodeType="withEffect">
                                  <p:stCondLst>
                                    <p:cond delay="25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1+#ppt_w/2"/>
                                          </p:val>
                                        </p:tav>
                                        <p:tav tm="100000">
                                          <p:val>
                                            <p:strVal val="#ppt_x"/>
                                          </p:val>
                                        </p:tav>
                                      </p:tavLst>
                                    </p:anim>
                                    <p:anim calcmode="lin" valueType="num">
                                      <p:cBhvr additive="base">
                                        <p:cTn id="4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p:cTn id="45" dur="500" fill="hold"/>
                                        <p:tgtEl>
                                          <p:spTgt spid="29"/>
                                        </p:tgtEl>
                                        <p:attrNameLst>
                                          <p:attrName>ppt_w</p:attrName>
                                        </p:attrNameLst>
                                      </p:cBhvr>
                                      <p:tavLst>
                                        <p:tav tm="0">
                                          <p:val>
                                            <p:fltVal val="0"/>
                                          </p:val>
                                        </p:tav>
                                        <p:tav tm="100000">
                                          <p:val>
                                            <p:strVal val="#ppt_w"/>
                                          </p:val>
                                        </p:tav>
                                      </p:tavLst>
                                    </p:anim>
                                    <p:anim calcmode="lin" valueType="num">
                                      <p:cBhvr>
                                        <p:cTn id="46" dur="500" fill="hold"/>
                                        <p:tgtEl>
                                          <p:spTgt spid="29"/>
                                        </p:tgtEl>
                                        <p:attrNameLst>
                                          <p:attrName>ppt_h</p:attrName>
                                        </p:attrNameLst>
                                      </p:cBhvr>
                                      <p:tavLst>
                                        <p:tav tm="0">
                                          <p:val>
                                            <p:fltVal val="0"/>
                                          </p:val>
                                        </p:tav>
                                        <p:tav tm="100000">
                                          <p:val>
                                            <p:strVal val="#ppt_h"/>
                                          </p:val>
                                        </p:tav>
                                      </p:tavLst>
                                    </p:anim>
                                    <p:animEffect transition="in" filter="fade">
                                      <p:cBhvr>
                                        <p:cTn id="47" dur="500"/>
                                        <p:tgtEl>
                                          <p:spTgt spid="29"/>
                                        </p:tgtEl>
                                      </p:cBhvr>
                                    </p:animEffect>
                                  </p:childTnLst>
                                </p:cTn>
                              </p:par>
                              <p:par>
                                <p:cTn id="48" presetID="2" presetClass="entr" presetSubtype="2" decel="100000" fill="hold" grpId="0" nodeType="withEffect">
                                  <p:stCondLst>
                                    <p:cond delay="250"/>
                                  </p:stCondLst>
                                  <p:childTnLst>
                                    <p:set>
                                      <p:cBhvr>
                                        <p:cTn id="49" dur="1" fill="hold">
                                          <p:stCondLst>
                                            <p:cond delay="0"/>
                                          </p:stCondLst>
                                        </p:cTn>
                                        <p:tgtEl>
                                          <p:spTgt spid="7"/>
                                        </p:tgtEl>
                                        <p:attrNameLst>
                                          <p:attrName>style.visibility</p:attrName>
                                        </p:attrNameLst>
                                      </p:cBhvr>
                                      <p:to>
                                        <p:strVal val="visible"/>
                                      </p:to>
                                    </p:set>
                                    <p:anim calcmode="lin" valueType="num">
                                      <p:cBhvr additive="base">
                                        <p:cTn id="50" dur="500" fill="hold"/>
                                        <p:tgtEl>
                                          <p:spTgt spid="7"/>
                                        </p:tgtEl>
                                        <p:attrNameLst>
                                          <p:attrName>ppt_x</p:attrName>
                                        </p:attrNameLst>
                                      </p:cBhvr>
                                      <p:tavLst>
                                        <p:tav tm="0">
                                          <p:val>
                                            <p:strVal val="1+#ppt_w/2"/>
                                          </p:val>
                                        </p:tav>
                                        <p:tav tm="100000">
                                          <p:val>
                                            <p:strVal val="#ppt_x"/>
                                          </p:val>
                                        </p:tav>
                                      </p:tavLst>
                                    </p:anim>
                                    <p:anim calcmode="lin" valueType="num">
                                      <p:cBhvr additive="base">
                                        <p:cTn id="51" dur="500" fill="hold"/>
                                        <p:tgtEl>
                                          <p:spTgt spid="7"/>
                                        </p:tgtEl>
                                        <p:attrNameLst>
                                          <p:attrName>ppt_y</p:attrName>
                                        </p:attrNameLst>
                                      </p:cBhvr>
                                      <p:tavLst>
                                        <p:tav tm="0">
                                          <p:val>
                                            <p:strVal val="#ppt_y"/>
                                          </p:val>
                                        </p:tav>
                                        <p:tav tm="100000">
                                          <p:val>
                                            <p:strVal val="#ppt_y"/>
                                          </p:val>
                                        </p:tav>
                                      </p:tavLst>
                                    </p:anim>
                                  </p:childTnLst>
                                </p:cTn>
                              </p:par>
                              <p:par>
                                <p:cTn id="52" presetID="2" presetClass="entr" presetSubtype="2" decel="100000" fill="hold" grpId="0" nodeType="with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500" fill="hold"/>
                                        <p:tgtEl>
                                          <p:spTgt spid="35"/>
                                        </p:tgtEl>
                                        <p:attrNameLst>
                                          <p:attrName>ppt_x</p:attrName>
                                        </p:attrNameLst>
                                      </p:cBhvr>
                                      <p:tavLst>
                                        <p:tav tm="0">
                                          <p:val>
                                            <p:strVal val="1+#ppt_w/2"/>
                                          </p:val>
                                        </p:tav>
                                        <p:tav tm="100000">
                                          <p:val>
                                            <p:strVal val="#ppt_x"/>
                                          </p:val>
                                        </p:tav>
                                      </p:tavLst>
                                    </p:anim>
                                    <p:anim calcmode="lin" valueType="num">
                                      <p:cBhvr additive="base">
                                        <p:cTn id="55"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10" grpId="0" animBg="1"/>
      <p:bldP spid="3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p:txBody>
          <a:bodyPr/>
          <a:lstStyle/>
          <a:p>
            <a:pPr lvl="0"/>
            <a:r>
              <a:rPr lang="ru-RU" dirty="0">
                <a:latin typeface="Arial" charset="0"/>
                <a:ea typeface="Arial" charset="0"/>
                <a:cs typeface="Arial" charset="0"/>
              </a:rPr>
              <a:t>Для кого:</a:t>
            </a:r>
            <a:endParaRPr lang="uk-UA" dirty="0">
              <a:latin typeface="Arial" charset="0"/>
              <a:ea typeface="Arial" charset="0"/>
              <a:cs typeface="Arial" charset="0"/>
            </a:endParaRPr>
          </a:p>
        </p:txBody>
      </p:sp>
      <p:sp>
        <p:nvSpPr>
          <p:cNvPr id="4" name="Text Placeholder 3"/>
          <p:cNvSpPr>
            <a:spLocks noGrp="1"/>
          </p:cNvSpPr>
          <p:nvPr>
            <p:ph type="body" sz="quarter" idx="18"/>
          </p:nvPr>
        </p:nvSpPr>
        <p:spPr>
          <a:xfrm>
            <a:off x="6136187" y="5397571"/>
            <a:ext cx="6255555" cy="1107996"/>
          </a:xfrm>
        </p:spPr>
        <p:txBody>
          <a:bodyPr/>
          <a:lstStyle/>
          <a:p>
            <a:pPr fontAlgn="t">
              <a:lnSpc>
                <a:spcPct val="100000"/>
              </a:lnSpc>
            </a:pPr>
            <a:r>
              <a:rPr lang="ru-RU" spc="-4" dirty="0">
                <a:latin typeface="Arial" charset="0"/>
                <a:ea typeface="Arial" charset="0"/>
                <a:cs typeface="Arial" charset="0"/>
              </a:rPr>
              <a:t>Администрация </a:t>
            </a:r>
            <a:r>
              <a:rPr lang="en-US" spc="-4" dirty="0">
                <a:latin typeface="Arial" charset="0"/>
                <a:ea typeface="Arial" charset="0"/>
                <a:cs typeface="Arial" charset="0"/>
              </a:rPr>
              <a:t/>
            </a:r>
            <a:br>
              <a:rPr lang="en-US" spc="-4" dirty="0">
                <a:latin typeface="Arial" charset="0"/>
                <a:ea typeface="Arial" charset="0"/>
                <a:cs typeface="Arial" charset="0"/>
              </a:rPr>
            </a:br>
            <a:r>
              <a:rPr lang="ru-RU" spc="-4" dirty="0">
                <a:latin typeface="Arial" charset="0"/>
                <a:ea typeface="Arial" charset="0"/>
                <a:cs typeface="Arial" charset="0"/>
              </a:rPr>
              <a:t>вузов-партнеров</a:t>
            </a:r>
          </a:p>
        </p:txBody>
      </p:sp>
      <p:sp>
        <p:nvSpPr>
          <p:cNvPr id="5" name="Slide Number Placeholder 4"/>
          <p:cNvSpPr>
            <a:spLocks noGrp="1"/>
          </p:cNvSpPr>
          <p:nvPr>
            <p:ph type="sldNum" sz="quarter" idx="4"/>
          </p:nvPr>
        </p:nvSpPr>
        <p:spPr/>
        <p:txBody>
          <a:bodyPr/>
          <a:lstStyle/>
          <a:p>
            <a:fld id="{1CBEB304-04D3-4FB0-B997-B167F10645C8}" type="slidenum">
              <a:rPr lang="uk-UA" smtClean="0">
                <a:latin typeface="Arial" charset="0"/>
                <a:ea typeface="Arial" charset="0"/>
                <a:cs typeface="Arial" charset="0"/>
              </a:rPr>
              <a:pPr/>
              <a:t>3</a:t>
            </a:fld>
            <a:endParaRPr lang="uk-UA" dirty="0">
              <a:latin typeface="Arial" charset="0"/>
              <a:ea typeface="Arial" charset="0"/>
              <a:cs typeface="Arial" charset="0"/>
            </a:endParaRPr>
          </a:p>
        </p:txBody>
      </p:sp>
      <p:sp>
        <p:nvSpPr>
          <p:cNvPr id="6" name="Text Placeholder 5"/>
          <p:cNvSpPr>
            <a:spLocks noGrp="1"/>
          </p:cNvSpPr>
          <p:nvPr>
            <p:ph type="body" sz="quarter" idx="19"/>
          </p:nvPr>
        </p:nvSpPr>
        <p:spPr>
          <a:xfrm>
            <a:off x="3549651" y="5189279"/>
            <a:ext cx="1532276" cy="1532276"/>
          </a:xfrm>
        </p:spPr>
        <p:txBody>
          <a:bodyPr>
            <a:normAutofit/>
          </a:bodyPr>
          <a:lstStyle/>
          <a:p>
            <a:r>
              <a:rPr lang="uk-UA" sz="7200" dirty="0">
                <a:latin typeface="Arial" charset="0"/>
                <a:ea typeface="Arial" charset="0"/>
                <a:cs typeface="Arial" charset="0"/>
              </a:rPr>
              <a:t>1</a:t>
            </a:r>
          </a:p>
        </p:txBody>
      </p:sp>
      <p:sp>
        <p:nvSpPr>
          <p:cNvPr id="7" name="Text Placeholder 6"/>
          <p:cNvSpPr>
            <a:spLocks noGrp="1"/>
          </p:cNvSpPr>
          <p:nvPr>
            <p:ph type="body" sz="quarter" idx="21"/>
          </p:nvPr>
        </p:nvSpPr>
        <p:spPr>
          <a:xfrm>
            <a:off x="6136187" y="8081022"/>
            <a:ext cx="6255555" cy="1107996"/>
          </a:xfrm>
        </p:spPr>
        <p:txBody>
          <a:bodyPr/>
          <a:lstStyle/>
          <a:p>
            <a:pPr fontAlgn="t">
              <a:lnSpc>
                <a:spcPct val="100000"/>
              </a:lnSpc>
            </a:pPr>
            <a:r>
              <a:rPr lang="ru-RU" spc="-4" dirty="0">
                <a:latin typeface="Arial" charset="0"/>
                <a:ea typeface="Arial" charset="0"/>
                <a:cs typeface="Arial" charset="0"/>
              </a:rPr>
              <a:t>П</a:t>
            </a:r>
            <a:r>
              <a:rPr lang="ru-RU" spc="-4">
                <a:latin typeface="Arial" charset="0"/>
                <a:ea typeface="Arial" charset="0"/>
                <a:cs typeface="Arial" charset="0"/>
              </a:rPr>
              <a:t>реподаватели</a:t>
            </a:r>
            <a:r>
              <a:rPr lang="ru-RU" spc="-4" dirty="0">
                <a:latin typeface="Arial" charset="0"/>
                <a:ea typeface="Arial" charset="0"/>
                <a:cs typeface="Arial" charset="0"/>
              </a:rPr>
              <a:t>, </a:t>
            </a:r>
            <a:r>
              <a:rPr lang="ru-RU" spc="-4">
                <a:latin typeface="Arial" charset="0"/>
                <a:ea typeface="Arial" charset="0"/>
                <a:cs typeface="Arial" charset="0"/>
              </a:rPr>
              <a:t>ведущие </a:t>
            </a:r>
            <a:br>
              <a:rPr lang="ru-RU" spc="-4">
                <a:latin typeface="Arial" charset="0"/>
                <a:ea typeface="Arial" charset="0"/>
                <a:cs typeface="Arial" charset="0"/>
              </a:rPr>
            </a:br>
            <a:r>
              <a:rPr lang="ru-RU" spc="-4">
                <a:latin typeface="Arial" charset="0"/>
                <a:ea typeface="Arial" charset="0"/>
                <a:cs typeface="Arial" charset="0"/>
              </a:rPr>
              <a:t>семинарские </a:t>
            </a:r>
            <a:r>
              <a:rPr lang="ru-RU" spc="-4" dirty="0">
                <a:latin typeface="Arial" charset="0"/>
                <a:ea typeface="Arial" charset="0"/>
                <a:cs typeface="Arial" charset="0"/>
              </a:rPr>
              <a:t>занятия</a:t>
            </a:r>
          </a:p>
        </p:txBody>
      </p:sp>
      <p:sp>
        <p:nvSpPr>
          <p:cNvPr id="8" name="Text Placeholder 7"/>
          <p:cNvSpPr>
            <a:spLocks noGrp="1"/>
          </p:cNvSpPr>
          <p:nvPr>
            <p:ph type="body" sz="quarter" idx="22"/>
          </p:nvPr>
        </p:nvSpPr>
        <p:spPr>
          <a:xfrm>
            <a:off x="3549651" y="7774289"/>
            <a:ext cx="1532276" cy="1532276"/>
          </a:xfrm>
        </p:spPr>
        <p:txBody>
          <a:bodyPr>
            <a:normAutofit/>
          </a:bodyPr>
          <a:lstStyle/>
          <a:p>
            <a:r>
              <a:rPr lang="uk-UA" sz="7200" dirty="0">
                <a:latin typeface="Arial" charset="0"/>
                <a:ea typeface="Arial" charset="0"/>
                <a:cs typeface="Arial" charset="0"/>
              </a:rPr>
              <a:t>2</a:t>
            </a:r>
          </a:p>
        </p:txBody>
      </p:sp>
      <p:sp>
        <p:nvSpPr>
          <p:cNvPr id="9" name="Text Placeholder 8"/>
          <p:cNvSpPr>
            <a:spLocks noGrp="1"/>
          </p:cNvSpPr>
          <p:nvPr>
            <p:ph type="body" sz="quarter" idx="23"/>
          </p:nvPr>
        </p:nvSpPr>
        <p:spPr>
          <a:xfrm>
            <a:off x="6136187" y="10393785"/>
            <a:ext cx="7189953" cy="1661993"/>
          </a:xfrm>
        </p:spPr>
        <p:txBody>
          <a:bodyPr/>
          <a:lstStyle/>
          <a:p>
            <a:pPr fontAlgn="t">
              <a:lnSpc>
                <a:spcPct val="100000"/>
              </a:lnSpc>
            </a:pPr>
            <a:r>
              <a:rPr lang="ru-RU" spc="-4" dirty="0">
                <a:latin typeface="Arial" charset="0"/>
                <a:ea typeface="Arial" charset="0"/>
                <a:cs typeface="Arial" charset="0"/>
              </a:rPr>
              <a:t>Менеджеры, занимающиеся </a:t>
            </a:r>
            <a:br>
              <a:rPr lang="ru-RU" spc="-4" dirty="0">
                <a:latin typeface="Arial" charset="0"/>
                <a:ea typeface="Arial" charset="0"/>
                <a:cs typeface="Arial" charset="0"/>
              </a:rPr>
            </a:br>
            <a:r>
              <a:rPr lang="ru-RU" spc="-4" dirty="0">
                <a:latin typeface="Arial" charset="0"/>
                <a:ea typeface="Arial" charset="0"/>
                <a:cs typeface="Arial" charset="0"/>
              </a:rPr>
              <a:t>развитием онлайн-обучения </a:t>
            </a:r>
            <a:br>
              <a:rPr lang="ru-RU" spc="-4" dirty="0">
                <a:latin typeface="Arial" charset="0"/>
                <a:ea typeface="Arial" charset="0"/>
                <a:cs typeface="Arial" charset="0"/>
              </a:rPr>
            </a:br>
            <a:r>
              <a:rPr lang="ru-RU" spc="-4" dirty="0">
                <a:latin typeface="Arial" charset="0"/>
                <a:ea typeface="Arial" charset="0"/>
                <a:cs typeface="Arial" charset="0"/>
              </a:rPr>
              <a:t>в вузах</a:t>
            </a:r>
          </a:p>
        </p:txBody>
      </p:sp>
      <p:sp>
        <p:nvSpPr>
          <p:cNvPr id="10" name="Text Placeholder 9"/>
          <p:cNvSpPr>
            <a:spLocks noGrp="1"/>
          </p:cNvSpPr>
          <p:nvPr>
            <p:ph type="body" sz="quarter" idx="24"/>
          </p:nvPr>
        </p:nvSpPr>
        <p:spPr>
          <a:xfrm>
            <a:off x="3549651" y="10365847"/>
            <a:ext cx="1532276" cy="1532276"/>
          </a:xfrm>
        </p:spPr>
        <p:txBody>
          <a:bodyPr>
            <a:normAutofit/>
          </a:bodyPr>
          <a:lstStyle/>
          <a:p>
            <a:r>
              <a:rPr lang="uk-UA" sz="7200" dirty="0">
                <a:latin typeface="Arial" charset="0"/>
                <a:ea typeface="Arial" charset="0"/>
                <a:cs typeface="Arial" charset="0"/>
              </a:rPr>
              <a:t>3</a:t>
            </a:r>
          </a:p>
        </p:txBody>
      </p:sp>
      <p:sp>
        <p:nvSpPr>
          <p:cNvPr id="12" name="Freeform 11"/>
          <p:cNvSpPr/>
          <p:nvPr/>
        </p:nvSpPr>
        <p:spPr>
          <a:xfrm>
            <a:off x="23456479" y="12790066"/>
            <a:ext cx="925934" cy="925934"/>
          </a:xfrm>
          <a:custGeom>
            <a:avLst/>
            <a:gdLst>
              <a:gd name="connsiteX0" fmla="*/ 0 w 925934"/>
              <a:gd name="connsiteY0" fmla="*/ 925934 h 925934"/>
              <a:gd name="connsiteX1" fmla="*/ 0 w 925934"/>
              <a:gd name="connsiteY1" fmla="*/ 640184 h 925934"/>
              <a:gd name="connsiteX2" fmla="*/ 640184 w 925934"/>
              <a:gd name="connsiteY2" fmla="*/ 640184 h 925934"/>
              <a:gd name="connsiteX3" fmla="*/ 640184 w 925934"/>
              <a:gd name="connsiteY3" fmla="*/ 0 h 925934"/>
              <a:gd name="connsiteX4" fmla="*/ 925934 w 925934"/>
              <a:gd name="connsiteY4" fmla="*/ 0 h 925934"/>
              <a:gd name="connsiteX5" fmla="*/ 925934 w 925934"/>
              <a:gd name="connsiteY5" fmla="*/ 640184 h 925934"/>
              <a:gd name="connsiteX6" fmla="*/ 925934 w 925934"/>
              <a:gd name="connsiteY6" fmla="*/ 925934 h 925934"/>
              <a:gd name="connsiteX7" fmla="*/ 640184 w 925934"/>
              <a:gd name="connsiteY7" fmla="*/ 925934 h 92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5934" h="925934">
                <a:moveTo>
                  <a:pt x="0" y="925934"/>
                </a:moveTo>
                <a:lnTo>
                  <a:pt x="0" y="640184"/>
                </a:lnTo>
                <a:lnTo>
                  <a:pt x="640184" y="640184"/>
                </a:lnTo>
                <a:lnTo>
                  <a:pt x="640184" y="0"/>
                </a:lnTo>
                <a:lnTo>
                  <a:pt x="925934" y="0"/>
                </a:lnTo>
                <a:lnTo>
                  <a:pt x="925934" y="640184"/>
                </a:lnTo>
                <a:lnTo>
                  <a:pt x="925934" y="925934"/>
                </a:lnTo>
                <a:lnTo>
                  <a:pt x="640184" y="92593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nvGrpSpPr>
          <p:cNvPr id="13" name="Group 12"/>
          <p:cNvGrpSpPr/>
          <p:nvPr/>
        </p:nvGrpSpPr>
        <p:grpSpPr>
          <a:xfrm rot="16200000">
            <a:off x="19316343" y="1741129"/>
            <a:ext cx="1517861" cy="1514980"/>
            <a:chOff x="19314902" y="1969977"/>
            <a:chExt cx="1517861" cy="1514980"/>
          </a:xfrm>
          <a:solidFill>
            <a:schemeClr val="tx1"/>
          </a:solidFill>
        </p:grpSpPr>
        <p:sp>
          <p:nvSpPr>
            <p:cNvPr id="14" name="Freeform 13"/>
            <p:cNvSpPr/>
            <p:nvPr/>
          </p:nvSpPr>
          <p:spPr>
            <a:xfrm rot="16200000">
              <a:off x="19906829" y="1969977"/>
              <a:ext cx="925934" cy="925934"/>
            </a:xfrm>
            <a:custGeom>
              <a:avLst/>
              <a:gdLst>
                <a:gd name="connsiteX0" fmla="*/ 0 w 925934"/>
                <a:gd name="connsiteY0" fmla="*/ 925934 h 925934"/>
                <a:gd name="connsiteX1" fmla="*/ 0 w 925934"/>
                <a:gd name="connsiteY1" fmla="*/ 640184 h 925934"/>
                <a:gd name="connsiteX2" fmla="*/ 640184 w 925934"/>
                <a:gd name="connsiteY2" fmla="*/ 640184 h 925934"/>
                <a:gd name="connsiteX3" fmla="*/ 640184 w 925934"/>
                <a:gd name="connsiteY3" fmla="*/ 0 h 925934"/>
                <a:gd name="connsiteX4" fmla="*/ 925934 w 925934"/>
                <a:gd name="connsiteY4" fmla="*/ 0 h 925934"/>
                <a:gd name="connsiteX5" fmla="*/ 925934 w 925934"/>
                <a:gd name="connsiteY5" fmla="*/ 640184 h 925934"/>
                <a:gd name="connsiteX6" fmla="*/ 925934 w 925934"/>
                <a:gd name="connsiteY6" fmla="*/ 925934 h 925934"/>
                <a:gd name="connsiteX7" fmla="*/ 640184 w 925934"/>
                <a:gd name="connsiteY7" fmla="*/ 925934 h 92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5934" h="925934">
                  <a:moveTo>
                    <a:pt x="0" y="925934"/>
                  </a:moveTo>
                  <a:lnTo>
                    <a:pt x="0" y="640184"/>
                  </a:lnTo>
                  <a:lnTo>
                    <a:pt x="640184" y="640184"/>
                  </a:lnTo>
                  <a:lnTo>
                    <a:pt x="640184" y="0"/>
                  </a:lnTo>
                  <a:lnTo>
                    <a:pt x="925934" y="0"/>
                  </a:lnTo>
                  <a:lnTo>
                    <a:pt x="925934" y="640184"/>
                  </a:lnTo>
                  <a:lnTo>
                    <a:pt x="925934" y="925934"/>
                  </a:lnTo>
                  <a:lnTo>
                    <a:pt x="640184" y="92593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5" name="Freeform 14"/>
            <p:cNvSpPr/>
            <p:nvPr/>
          </p:nvSpPr>
          <p:spPr>
            <a:xfrm rot="16200000">
              <a:off x="19314902" y="2559023"/>
              <a:ext cx="925934" cy="925934"/>
            </a:xfrm>
            <a:custGeom>
              <a:avLst/>
              <a:gdLst>
                <a:gd name="connsiteX0" fmla="*/ 0 w 925934"/>
                <a:gd name="connsiteY0" fmla="*/ 925934 h 925934"/>
                <a:gd name="connsiteX1" fmla="*/ 0 w 925934"/>
                <a:gd name="connsiteY1" fmla="*/ 640184 h 925934"/>
                <a:gd name="connsiteX2" fmla="*/ 640184 w 925934"/>
                <a:gd name="connsiteY2" fmla="*/ 640184 h 925934"/>
                <a:gd name="connsiteX3" fmla="*/ 640184 w 925934"/>
                <a:gd name="connsiteY3" fmla="*/ 0 h 925934"/>
                <a:gd name="connsiteX4" fmla="*/ 925934 w 925934"/>
                <a:gd name="connsiteY4" fmla="*/ 0 h 925934"/>
                <a:gd name="connsiteX5" fmla="*/ 925934 w 925934"/>
                <a:gd name="connsiteY5" fmla="*/ 640184 h 925934"/>
                <a:gd name="connsiteX6" fmla="*/ 925934 w 925934"/>
                <a:gd name="connsiteY6" fmla="*/ 925934 h 925934"/>
                <a:gd name="connsiteX7" fmla="*/ 640184 w 925934"/>
                <a:gd name="connsiteY7" fmla="*/ 925934 h 92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5934" h="925934">
                  <a:moveTo>
                    <a:pt x="0" y="925934"/>
                  </a:moveTo>
                  <a:lnTo>
                    <a:pt x="0" y="640184"/>
                  </a:lnTo>
                  <a:lnTo>
                    <a:pt x="640184" y="640184"/>
                  </a:lnTo>
                  <a:lnTo>
                    <a:pt x="640184" y="0"/>
                  </a:lnTo>
                  <a:lnTo>
                    <a:pt x="925934" y="0"/>
                  </a:lnTo>
                  <a:lnTo>
                    <a:pt x="925934" y="640184"/>
                  </a:lnTo>
                  <a:lnTo>
                    <a:pt x="925934" y="925934"/>
                  </a:lnTo>
                  <a:lnTo>
                    <a:pt x="640184" y="92593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pic>
        <p:nvPicPr>
          <p:cNvPr id="16" name="Picture Placeholder 41"/>
          <p:cNvPicPr>
            <a:picLocks noChangeAspect="1"/>
          </p:cNvPicPr>
          <p:nvPr/>
        </p:nvPicPr>
        <p:blipFill rotWithShape="1">
          <a:blip r:embed="rId2" cstate="print">
            <a:extLst>
              <a:ext uri="{28A0092B-C50C-407E-A947-70E740481C1C}">
                <a14:useLocalDpi xmlns:a14="http://schemas.microsoft.com/office/drawing/2010/main" val="0"/>
              </a:ext>
            </a:extLst>
          </a:blip>
          <a:srcRect t="-950" b="-1156"/>
          <a:stretch/>
        </p:blipFill>
        <p:spPr>
          <a:xfrm>
            <a:off x="642211" y="412772"/>
            <a:ext cx="1516273" cy="1547726"/>
          </a:xfrm>
          <a:prstGeom prst="rect">
            <a:avLst/>
          </a:prstGeom>
        </p:spPr>
      </p:pic>
      <p:sp>
        <p:nvSpPr>
          <p:cNvPr id="17" name="Text Placeholder 2"/>
          <p:cNvSpPr txBox="1">
            <a:spLocks/>
          </p:cNvSpPr>
          <p:nvPr/>
        </p:nvSpPr>
        <p:spPr>
          <a:xfrm>
            <a:off x="3549651" y="432816"/>
            <a:ext cx="19657190" cy="769441"/>
          </a:xfrm>
          <a:prstGeom prst="rect">
            <a:avLst/>
          </a:prstGeom>
        </p:spPr>
        <p:txBody>
          <a:bodyPr wrap="square" lIns="0" tIns="0" rIns="0" bIns="0">
            <a:spAutoFit/>
          </a:bodyPr>
          <a:lstStyle>
            <a:lvl1pPr marL="0" indent="0" algn="l" defTabSz="1828709" rtl="0" eaLnBrk="1" latinLnBrk="0" hangingPunct="1">
              <a:lnSpc>
                <a:spcPts val="18600"/>
              </a:lnSpc>
              <a:spcBef>
                <a:spcPts val="0"/>
              </a:spcBef>
              <a:buFont typeface="Arial" panose="020B0604020202020204" pitchFamily="34" charset="0"/>
              <a:buNone/>
              <a:defRPr sz="17600" b="1" kern="1200" spc="300">
                <a:solidFill>
                  <a:schemeClr val="tx1"/>
                </a:solidFill>
                <a:latin typeface="+mj-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lvl="0">
              <a:lnSpc>
                <a:spcPct val="100000"/>
              </a:lnSpc>
            </a:pPr>
            <a:r>
              <a:rPr lang="ru-RU" sz="5000" cap="all" dirty="0">
                <a:latin typeface="Arial" charset="0"/>
                <a:ea typeface="Arial" charset="0"/>
                <a:cs typeface="Arial" charset="0"/>
              </a:rPr>
              <a:t>Проект НИУ ВШЭ «</a:t>
            </a:r>
            <a:r>
              <a:rPr lang="en-US" sz="5000" cap="all" dirty="0">
                <a:latin typeface="Arial" charset="0"/>
                <a:ea typeface="Arial" charset="0"/>
                <a:cs typeface="Arial" charset="0"/>
              </a:rPr>
              <a:t>U4Uonline</a:t>
            </a:r>
            <a:r>
              <a:rPr lang="ru-RU" sz="5000" cap="all" dirty="0">
                <a:latin typeface="Arial" charset="0"/>
                <a:ea typeface="Arial" charset="0"/>
                <a:cs typeface="Arial" charset="0"/>
              </a:rPr>
              <a:t>»</a:t>
            </a:r>
            <a:endParaRPr lang="uk-UA" sz="5000" cap="all" dirty="0">
              <a:latin typeface="Arial" charset="0"/>
              <a:ea typeface="Arial" charset="0"/>
              <a:cs typeface="Arial" charset="0"/>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98" y="2218142"/>
            <a:ext cx="1957062" cy="1336398"/>
          </a:xfrm>
          <a:prstGeom prst="rect">
            <a:avLst/>
          </a:prstGeom>
        </p:spPr>
      </p:pic>
      <p:sp>
        <p:nvSpPr>
          <p:cNvPr id="19" name="Text Placeholder 6"/>
          <p:cNvSpPr txBox="1">
            <a:spLocks/>
          </p:cNvSpPr>
          <p:nvPr/>
        </p:nvSpPr>
        <p:spPr>
          <a:xfrm>
            <a:off x="14443462" y="5189279"/>
            <a:ext cx="8188817" cy="6633256"/>
          </a:xfrm>
          <a:prstGeom prst="rect">
            <a:avLst/>
          </a:prstGeom>
          <a:ln w="127000">
            <a:noFill/>
          </a:ln>
        </p:spPr>
        <p:txBody>
          <a:bodyPr wrap="square" lIns="0" tIns="0" rIns="0" bIns="0" anchor="t">
            <a:noAutofit/>
          </a:bodyPr>
          <a:lstStyle>
            <a:lvl1pPr marL="0" indent="0" algn="ctr" defTabSz="1828709" rtl="0" eaLnBrk="1" latinLnBrk="0" hangingPunct="1">
              <a:lnSpc>
                <a:spcPct val="100000"/>
              </a:lnSpc>
              <a:spcBef>
                <a:spcPts val="0"/>
              </a:spcBef>
              <a:buFont typeface="Arial" panose="020B0604020202020204" pitchFamily="34" charset="0"/>
              <a:buNone/>
              <a:defRPr sz="12000" kern="1200" baseline="0">
                <a:solidFill>
                  <a:schemeClr val="tx1"/>
                </a:solidFill>
                <a:latin typeface="+mj-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lvl="0" algn="l">
              <a:lnSpc>
                <a:spcPct val="120000"/>
              </a:lnSpc>
            </a:pPr>
            <a:r>
              <a:rPr lang="ru-RU" sz="3600" spc="-5" dirty="0">
                <a:latin typeface="Arial" charset="0"/>
                <a:ea typeface="Arial" charset="0"/>
                <a:cs typeface="Arial" charset="0"/>
              </a:rPr>
              <a:t>сетевую форму реализации образовательных программ с использованием онлайн-курсов;</a:t>
            </a:r>
            <a:br>
              <a:rPr lang="ru-RU" sz="3600" spc="-5" dirty="0">
                <a:latin typeface="Arial" charset="0"/>
                <a:ea typeface="Arial" charset="0"/>
                <a:cs typeface="Arial" charset="0"/>
              </a:rPr>
            </a:br>
            <a:endParaRPr lang="ru-RU" sz="3600" spc="-5" dirty="0">
              <a:latin typeface="Arial" charset="0"/>
              <a:ea typeface="Arial" charset="0"/>
              <a:cs typeface="Arial" charset="0"/>
            </a:endParaRPr>
          </a:p>
          <a:p>
            <a:pPr lvl="0" algn="l">
              <a:lnSpc>
                <a:spcPct val="120000"/>
              </a:lnSpc>
            </a:pPr>
            <a:r>
              <a:rPr lang="ru-RU" sz="3600" spc="-5" dirty="0">
                <a:latin typeface="Arial" charset="0"/>
                <a:ea typeface="Arial" charset="0"/>
                <a:cs typeface="Arial" charset="0"/>
              </a:rPr>
              <a:t/>
            </a:r>
            <a:br>
              <a:rPr lang="ru-RU" sz="3600" spc="-5" dirty="0">
                <a:latin typeface="Arial" charset="0"/>
                <a:ea typeface="Arial" charset="0"/>
                <a:cs typeface="Arial" charset="0"/>
              </a:rPr>
            </a:br>
            <a:r>
              <a:rPr lang="ru-RU" sz="3600" spc="-5" dirty="0">
                <a:latin typeface="Arial" charset="0"/>
                <a:ea typeface="Arial" charset="0"/>
                <a:cs typeface="Arial" charset="0"/>
              </a:rPr>
              <a:t>образовательный  </a:t>
            </a:r>
            <a:r>
              <a:rPr lang="ru-RU" sz="3600" spc="-5" dirty="0" err="1">
                <a:latin typeface="Arial" charset="0"/>
                <a:ea typeface="Arial" charset="0"/>
                <a:cs typeface="Arial" charset="0"/>
              </a:rPr>
              <a:t>интенсив</a:t>
            </a:r>
            <a:r>
              <a:rPr lang="ru-RU" sz="3600" spc="-5" dirty="0">
                <a:latin typeface="Arial" charset="0"/>
                <a:ea typeface="Arial" charset="0"/>
                <a:cs typeface="Arial" charset="0"/>
              </a:rPr>
              <a:t> для преподавателей и административных сотрудников вузов-партнеров, использующих онлайн-курсы НИУ ВШЭ </a:t>
            </a:r>
          </a:p>
        </p:txBody>
      </p:sp>
      <p:sp>
        <p:nvSpPr>
          <p:cNvPr id="20" name="Text Placeholder 2"/>
          <p:cNvSpPr txBox="1">
            <a:spLocks/>
          </p:cNvSpPr>
          <p:nvPr/>
        </p:nvSpPr>
        <p:spPr>
          <a:xfrm>
            <a:off x="14380400" y="4130698"/>
            <a:ext cx="8264808" cy="677108"/>
          </a:xfrm>
          <a:prstGeom prst="rect">
            <a:avLst/>
          </a:prstGeom>
        </p:spPr>
        <p:txBody>
          <a:bodyPr wrap="square" lIns="0" tIns="0" rIns="0" bIns="0">
            <a:spAutoFit/>
          </a:bodyPr>
          <a:lstStyle>
            <a:lvl1pPr marL="0" indent="0" algn="l" defTabSz="1828709" rtl="0" eaLnBrk="1" latinLnBrk="0" hangingPunct="1">
              <a:lnSpc>
                <a:spcPts val="18600"/>
              </a:lnSpc>
              <a:spcBef>
                <a:spcPts val="0"/>
              </a:spcBef>
              <a:buFont typeface="Arial" panose="020B0604020202020204" pitchFamily="34" charset="0"/>
              <a:buNone/>
              <a:defRPr sz="17600" b="1" kern="1200" spc="300">
                <a:solidFill>
                  <a:schemeClr val="tx1"/>
                </a:solidFill>
                <a:latin typeface="+mj-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lvl="0">
              <a:lnSpc>
                <a:spcPct val="100000"/>
              </a:lnSpc>
            </a:pPr>
            <a:r>
              <a:rPr lang="ru-RU" sz="4400" cap="all" dirty="0">
                <a:latin typeface="Arial" charset="0"/>
                <a:ea typeface="Arial" charset="0"/>
                <a:cs typeface="Arial" charset="0"/>
              </a:rPr>
              <a:t>Проект предполагает</a:t>
            </a:r>
            <a:endParaRPr lang="uk-UA" sz="4400" cap="all" dirty="0">
              <a:latin typeface="Arial" charset="0"/>
              <a:ea typeface="Arial" charset="0"/>
              <a:cs typeface="Arial" charset="0"/>
            </a:endParaRPr>
          </a:p>
        </p:txBody>
      </p:sp>
      <p:sp>
        <p:nvSpPr>
          <p:cNvPr id="21" name="Freeform 20"/>
          <p:cNvSpPr/>
          <p:nvPr/>
        </p:nvSpPr>
        <p:spPr>
          <a:xfrm rot="5400000">
            <a:off x="13917433" y="6643692"/>
            <a:ext cx="925934" cy="925934"/>
          </a:xfrm>
          <a:custGeom>
            <a:avLst/>
            <a:gdLst>
              <a:gd name="connsiteX0" fmla="*/ 0 w 925934"/>
              <a:gd name="connsiteY0" fmla="*/ 925934 h 925934"/>
              <a:gd name="connsiteX1" fmla="*/ 0 w 925934"/>
              <a:gd name="connsiteY1" fmla="*/ 640184 h 925934"/>
              <a:gd name="connsiteX2" fmla="*/ 640184 w 925934"/>
              <a:gd name="connsiteY2" fmla="*/ 640184 h 925934"/>
              <a:gd name="connsiteX3" fmla="*/ 640184 w 925934"/>
              <a:gd name="connsiteY3" fmla="*/ 0 h 925934"/>
              <a:gd name="connsiteX4" fmla="*/ 925934 w 925934"/>
              <a:gd name="connsiteY4" fmla="*/ 0 h 925934"/>
              <a:gd name="connsiteX5" fmla="*/ 925934 w 925934"/>
              <a:gd name="connsiteY5" fmla="*/ 640184 h 925934"/>
              <a:gd name="connsiteX6" fmla="*/ 925934 w 925934"/>
              <a:gd name="connsiteY6" fmla="*/ 925934 h 925934"/>
              <a:gd name="connsiteX7" fmla="*/ 640184 w 925934"/>
              <a:gd name="connsiteY7" fmla="*/ 925934 h 92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5934" h="925934">
                <a:moveTo>
                  <a:pt x="0" y="925934"/>
                </a:moveTo>
                <a:lnTo>
                  <a:pt x="0" y="640184"/>
                </a:lnTo>
                <a:lnTo>
                  <a:pt x="640184" y="640184"/>
                </a:lnTo>
                <a:lnTo>
                  <a:pt x="640184" y="0"/>
                </a:lnTo>
                <a:lnTo>
                  <a:pt x="925934" y="0"/>
                </a:lnTo>
                <a:lnTo>
                  <a:pt x="925934" y="640184"/>
                </a:lnTo>
                <a:lnTo>
                  <a:pt x="925934" y="925934"/>
                </a:lnTo>
                <a:lnTo>
                  <a:pt x="640184" y="92593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2" name="Freeform 21"/>
          <p:cNvSpPr/>
          <p:nvPr/>
        </p:nvSpPr>
        <p:spPr>
          <a:xfrm rot="5400000">
            <a:off x="13917433" y="11308406"/>
            <a:ext cx="925934" cy="925934"/>
          </a:xfrm>
          <a:custGeom>
            <a:avLst/>
            <a:gdLst>
              <a:gd name="connsiteX0" fmla="*/ 0 w 925934"/>
              <a:gd name="connsiteY0" fmla="*/ 925934 h 925934"/>
              <a:gd name="connsiteX1" fmla="*/ 0 w 925934"/>
              <a:gd name="connsiteY1" fmla="*/ 640184 h 925934"/>
              <a:gd name="connsiteX2" fmla="*/ 640184 w 925934"/>
              <a:gd name="connsiteY2" fmla="*/ 640184 h 925934"/>
              <a:gd name="connsiteX3" fmla="*/ 640184 w 925934"/>
              <a:gd name="connsiteY3" fmla="*/ 0 h 925934"/>
              <a:gd name="connsiteX4" fmla="*/ 925934 w 925934"/>
              <a:gd name="connsiteY4" fmla="*/ 0 h 925934"/>
              <a:gd name="connsiteX5" fmla="*/ 925934 w 925934"/>
              <a:gd name="connsiteY5" fmla="*/ 640184 h 925934"/>
              <a:gd name="connsiteX6" fmla="*/ 925934 w 925934"/>
              <a:gd name="connsiteY6" fmla="*/ 925934 h 925934"/>
              <a:gd name="connsiteX7" fmla="*/ 640184 w 925934"/>
              <a:gd name="connsiteY7" fmla="*/ 925934 h 92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5934" h="925934">
                <a:moveTo>
                  <a:pt x="0" y="925934"/>
                </a:moveTo>
                <a:lnTo>
                  <a:pt x="0" y="640184"/>
                </a:lnTo>
                <a:lnTo>
                  <a:pt x="640184" y="640184"/>
                </a:lnTo>
                <a:lnTo>
                  <a:pt x="640184" y="0"/>
                </a:lnTo>
                <a:lnTo>
                  <a:pt x="925934" y="0"/>
                </a:lnTo>
                <a:lnTo>
                  <a:pt x="925934" y="640184"/>
                </a:lnTo>
                <a:lnTo>
                  <a:pt x="925934" y="925934"/>
                </a:lnTo>
                <a:lnTo>
                  <a:pt x="640184" y="92593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55019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1+#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par>
                                <p:cTn id="17" presetID="53" presetClass="entr" presetSubtype="16" fill="hold" grpId="0" nodeType="withEffect">
                                  <p:stCondLst>
                                    <p:cond delay="0"/>
                                  </p:stCondLst>
                                  <p:childTnLst>
                                    <p:set>
                                      <p:cBhvr>
                                        <p:cTn id="18" dur="1" fill="hold">
                                          <p:stCondLst>
                                            <p:cond delay="0"/>
                                          </p:stCondLst>
                                        </p:cTn>
                                        <p:tgtEl>
                                          <p:spTgt spid="6">
                                            <p:bg/>
                                          </p:spTgt>
                                        </p:tgtEl>
                                        <p:attrNameLst>
                                          <p:attrName>style.visibility</p:attrName>
                                        </p:attrNameLst>
                                      </p:cBhvr>
                                      <p:to>
                                        <p:strVal val="visible"/>
                                      </p:to>
                                    </p:set>
                                    <p:anim calcmode="lin" valueType="num">
                                      <p:cBhvr>
                                        <p:cTn id="19" dur="500" fill="hold"/>
                                        <p:tgtEl>
                                          <p:spTgt spid="6">
                                            <p:bg/>
                                          </p:spTgt>
                                        </p:tgtEl>
                                        <p:attrNameLst>
                                          <p:attrName>ppt_w</p:attrName>
                                        </p:attrNameLst>
                                      </p:cBhvr>
                                      <p:tavLst>
                                        <p:tav tm="0">
                                          <p:val>
                                            <p:fltVal val="0"/>
                                          </p:val>
                                        </p:tav>
                                        <p:tav tm="100000">
                                          <p:val>
                                            <p:strVal val="#ppt_w"/>
                                          </p:val>
                                        </p:tav>
                                      </p:tavLst>
                                    </p:anim>
                                    <p:anim calcmode="lin" valueType="num">
                                      <p:cBhvr>
                                        <p:cTn id="20" dur="500" fill="hold"/>
                                        <p:tgtEl>
                                          <p:spTgt spid="6">
                                            <p:bg/>
                                          </p:spTgt>
                                        </p:tgtEl>
                                        <p:attrNameLst>
                                          <p:attrName>ppt_h</p:attrName>
                                        </p:attrNameLst>
                                      </p:cBhvr>
                                      <p:tavLst>
                                        <p:tav tm="0">
                                          <p:val>
                                            <p:fltVal val="0"/>
                                          </p:val>
                                        </p:tav>
                                        <p:tav tm="100000">
                                          <p:val>
                                            <p:strVal val="#ppt_h"/>
                                          </p:val>
                                        </p:tav>
                                      </p:tavLst>
                                    </p:anim>
                                    <p:animEffect transition="in" filter="fade">
                                      <p:cBhvr>
                                        <p:cTn id="21" dur="500"/>
                                        <p:tgtEl>
                                          <p:spTgt spid="6">
                                            <p:bg/>
                                          </p:spTgt>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 calcmode="lin" valueType="num">
                                      <p:cBhvr>
                                        <p:cTn id="24"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6">
                                            <p:txEl>
                                              <p:pRg st="0" end="0"/>
                                            </p:txEl>
                                          </p:spTgt>
                                        </p:tgtEl>
                                      </p:cBhvr>
                                    </p:animEffect>
                                  </p:childTnLst>
                                </p:cTn>
                              </p:par>
                              <p:par>
                                <p:cTn id="27" presetID="2" presetClass="entr" presetSubtype="2" decel="10000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1+#ppt_w/2"/>
                                          </p:val>
                                        </p:tav>
                                        <p:tav tm="100000">
                                          <p:val>
                                            <p:strVal val="#ppt_x"/>
                                          </p:val>
                                        </p:tav>
                                      </p:tavLst>
                                    </p:anim>
                                    <p:anim calcmode="lin" valueType="num">
                                      <p:cBhvr additive="base">
                                        <p:cTn id="3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8">
                                            <p:bg/>
                                          </p:spTgt>
                                        </p:tgtEl>
                                        <p:attrNameLst>
                                          <p:attrName>style.visibility</p:attrName>
                                        </p:attrNameLst>
                                      </p:cBhvr>
                                      <p:to>
                                        <p:strVal val="visible"/>
                                      </p:to>
                                    </p:set>
                                    <p:anim calcmode="lin" valueType="num">
                                      <p:cBhvr>
                                        <p:cTn id="35" dur="500" fill="hold"/>
                                        <p:tgtEl>
                                          <p:spTgt spid="8">
                                            <p:bg/>
                                          </p:spTgt>
                                        </p:tgtEl>
                                        <p:attrNameLst>
                                          <p:attrName>ppt_w</p:attrName>
                                        </p:attrNameLst>
                                      </p:cBhvr>
                                      <p:tavLst>
                                        <p:tav tm="0">
                                          <p:val>
                                            <p:fltVal val="0"/>
                                          </p:val>
                                        </p:tav>
                                        <p:tav tm="100000">
                                          <p:val>
                                            <p:strVal val="#ppt_w"/>
                                          </p:val>
                                        </p:tav>
                                      </p:tavLst>
                                    </p:anim>
                                    <p:anim calcmode="lin" valueType="num">
                                      <p:cBhvr>
                                        <p:cTn id="36" dur="500" fill="hold"/>
                                        <p:tgtEl>
                                          <p:spTgt spid="8">
                                            <p:bg/>
                                          </p:spTgt>
                                        </p:tgtEl>
                                        <p:attrNameLst>
                                          <p:attrName>ppt_h</p:attrName>
                                        </p:attrNameLst>
                                      </p:cBhvr>
                                      <p:tavLst>
                                        <p:tav tm="0">
                                          <p:val>
                                            <p:fltVal val="0"/>
                                          </p:val>
                                        </p:tav>
                                        <p:tav tm="100000">
                                          <p:val>
                                            <p:strVal val="#ppt_h"/>
                                          </p:val>
                                        </p:tav>
                                      </p:tavLst>
                                    </p:anim>
                                    <p:animEffect transition="in" filter="fade">
                                      <p:cBhvr>
                                        <p:cTn id="37" dur="500"/>
                                        <p:tgtEl>
                                          <p:spTgt spid="8">
                                            <p:bg/>
                                          </p:spTgt>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8">
                                            <p:txEl>
                                              <p:pRg st="0" end="0"/>
                                            </p:txEl>
                                          </p:spTgt>
                                        </p:tgtEl>
                                        <p:attrNameLst>
                                          <p:attrName>style.visibility</p:attrName>
                                        </p:attrNameLst>
                                      </p:cBhvr>
                                      <p:to>
                                        <p:strVal val="visible"/>
                                      </p:to>
                                    </p:set>
                                    <p:anim calcmode="lin" valueType="num">
                                      <p:cBhvr>
                                        <p:cTn id="40"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41"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42" dur="500"/>
                                        <p:tgtEl>
                                          <p:spTgt spid="8">
                                            <p:txEl>
                                              <p:pRg st="0" end="0"/>
                                            </p:txEl>
                                          </p:spTgt>
                                        </p:tgtEl>
                                      </p:cBhvr>
                                    </p:animEffect>
                                  </p:childTnLst>
                                </p:cTn>
                              </p:par>
                              <p:par>
                                <p:cTn id="43" presetID="2" presetClass="entr" presetSubtype="2" decel="10000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1+#ppt_w/2"/>
                                          </p:val>
                                        </p:tav>
                                        <p:tav tm="100000">
                                          <p:val>
                                            <p:strVal val="#ppt_x"/>
                                          </p:val>
                                        </p:tav>
                                      </p:tavLst>
                                    </p:anim>
                                    <p:anim calcmode="lin" valueType="num">
                                      <p:cBhvr additive="base">
                                        <p:cTn id="4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10">
                                            <p:bg/>
                                          </p:spTgt>
                                        </p:tgtEl>
                                        <p:attrNameLst>
                                          <p:attrName>style.visibility</p:attrName>
                                        </p:attrNameLst>
                                      </p:cBhvr>
                                      <p:to>
                                        <p:strVal val="visible"/>
                                      </p:to>
                                    </p:set>
                                    <p:anim calcmode="lin" valueType="num">
                                      <p:cBhvr>
                                        <p:cTn id="51" dur="500" fill="hold"/>
                                        <p:tgtEl>
                                          <p:spTgt spid="10">
                                            <p:bg/>
                                          </p:spTgt>
                                        </p:tgtEl>
                                        <p:attrNameLst>
                                          <p:attrName>ppt_w</p:attrName>
                                        </p:attrNameLst>
                                      </p:cBhvr>
                                      <p:tavLst>
                                        <p:tav tm="0">
                                          <p:val>
                                            <p:fltVal val="0"/>
                                          </p:val>
                                        </p:tav>
                                        <p:tav tm="100000">
                                          <p:val>
                                            <p:strVal val="#ppt_w"/>
                                          </p:val>
                                        </p:tav>
                                      </p:tavLst>
                                    </p:anim>
                                    <p:anim calcmode="lin" valueType="num">
                                      <p:cBhvr>
                                        <p:cTn id="52" dur="500" fill="hold"/>
                                        <p:tgtEl>
                                          <p:spTgt spid="10">
                                            <p:bg/>
                                          </p:spTgt>
                                        </p:tgtEl>
                                        <p:attrNameLst>
                                          <p:attrName>ppt_h</p:attrName>
                                        </p:attrNameLst>
                                      </p:cBhvr>
                                      <p:tavLst>
                                        <p:tav tm="0">
                                          <p:val>
                                            <p:fltVal val="0"/>
                                          </p:val>
                                        </p:tav>
                                        <p:tav tm="100000">
                                          <p:val>
                                            <p:strVal val="#ppt_h"/>
                                          </p:val>
                                        </p:tav>
                                      </p:tavLst>
                                    </p:anim>
                                    <p:animEffect transition="in" filter="fade">
                                      <p:cBhvr>
                                        <p:cTn id="53" dur="500"/>
                                        <p:tgtEl>
                                          <p:spTgt spid="10">
                                            <p:bg/>
                                          </p:spTgt>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0">
                                            <p:txEl>
                                              <p:pRg st="0" end="0"/>
                                            </p:txEl>
                                          </p:spTgt>
                                        </p:tgtEl>
                                        <p:attrNameLst>
                                          <p:attrName>style.visibility</p:attrName>
                                        </p:attrNameLst>
                                      </p:cBhvr>
                                      <p:to>
                                        <p:strVal val="visible"/>
                                      </p:to>
                                    </p:set>
                                    <p:anim calcmode="lin" valueType="num">
                                      <p:cBhvr>
                                        <p:cTn id="56"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57"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58" dur="500"/>
                                        <p:tgtEl>
                                          <p:spTgt spid="10">
                                            <p:txEl>
                                              <p:pRg st="0" end="0"/>
                                            </p:txEl>
                                          </p:spTgt>
                                        </p:tgtEl>
                                      </p:cBhvr>
                                    </p:animEffect>
                                  </p:childTnLst>
                                </p:cTn>
                              </p:par>
                              <p:par>
                                <p:cTn id="59" presetID="2" presetClass="entr" presetSubtype="2" decel="100000" fill="hold" grpId="0" nodeType="with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additive="base">
                                        <p:cTn id="61" dur="500" fill="hold"/>
                                        <p:tgtEl>
                                          <p:spTgt spid="9"/>
                                        </p:tgtEl>
                                        <p:attrNameLst>
                                          <p:attrName>ppt_x</p:attrName>
                                        </p:attrNameLst>
                                      </p:cBhvr>
                                      <p:tavLst>
                                        <p:tav tm="0">
                                          <p:val>
                                            <p:strVal val="1+#ppt_w/2"/>
                                          </p:val>
                                        </p:tav>
                                        <p:tav tm="100000">
                                          <p:val>
                                            <p:strVal val="#ppt_x"/>
                                          </p:val>
                                        </p:tav>
                                      </p:tavLst>
                                    </p:anim>
                                    <p:anim calcmode="lin" valueType="num">
                                      <p:cBhvr additive="base">
                                        <p:cTn id="62" dur="500" fill="hold"/>
                                        <p:tgtEl>
                                          <p:spTgt spid="9"/>
                                        </p:tgtEl>
                                        <p:attrNameLst>
                                          <p:attrName>ppt_y</p:attrName>
                                        </p:attrNameLst>
                                      </p:cBhvr>
                                      <p:tavLst>
                                        <p:tav tm="0">
                                          <p:val>
                                            <p:strVal val="#ppt_y"/>
                                          </p:val>
                                        </p:tav>
                                        <p:tav tm="100000">
                                          <p:val>
                                            <p:strVal val="#ppt_y"/>
                                          </p:val>
                                        </p:tav>
                                      </p:tavLst>
                                    </p:anim>
                                  </p:childTnLst>
                                </p:cTn>
                              </p:par>
                              <p:par>
                                <p:cTn id="63" presetID="2" presetClass="entr" presetSubtype="2" decel="100000"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additive="base">
                                        <p:cTn id="65" dur="500" fill="hold"/>
                                        <p:tgtEl>
                                          <p:spTgt spid="17"/>
                                        </p:tgtEl>
                                        <p:attrNameLst>
                                          <p:attrName>ppt_x</p:attrName>
                                        </p:attrNameLst>
                                      </p:cBhvr>
                                      <p:tavLst>
                                        <p:tav tm="0">
                                          <p:val>
                                            <p:strVal val="1+#ppt_w/2"/>
                                          </p:val>
                                        </p:tav>
                                        <p:tav tm="100000">
                                          <p:val>
                                            <p:strVal val="#ppt_x"/>
                                          </p:val>
                                        </p:tav>
                                      </p:tavLst>
                                    </p:anim>
                                    <p:anim calcmode="lin" valueType="num">
                                      <p:cBhvr additive="base">
                                        <p:cTn id="66" dur="500" fill="hold"/>
                                        <p:tgtEl>
                                          <p:spTgt spid="17"/>
                                        </p:tgtEl>
                                        <p:attrNameLst>
                                          <p:attrName>ppt_y</p:attrName>
                                        </p:attrNameLst>
                                      </p:cBhvr>
                                      <p:tavLst>
                                        <p:tav tm="0">
                                          <p:val>
                                            <p:strVal val="#ppt_y"/>
                                          </p:val>
                                        </p:tav>
                                        <p:tav tm="100000">
                                          <p:val>
                                            <p:strVal val="#ppt_y"/>
                                          </p:val>
                                        </p:tav>
                                      </p:tavLst>
                                    </p:anim>
                                  </p:childTnLst>
                                </p:cTn>
                              </p:par>
                              <p:par>
                                <p:cTn id="67" presetID="2" presetClass="entr" presetSubtype="2" decel="100000" fill="hold" grpId="0" nodeType="withEffect">
                                  <p:stCondLst>
                                    <p:cond delay="250"/>
                                  </p:stCondLst>
                                  <p:childTnLst>
                                    <p:set>
                                      <p:cBhvr>
                                        <p:cTn id="68" dur="1" fill="hold">
                                          <p:stCondLst>
                                            <p:cond delay="0"/>
                                          </p:stCondLst>
                                        </p:cTn>
                                        <p:tgtEl>
                                          <p:spTgt spid="19"/>
                                        </p:tgtEl>
                                        <p:attrNameLst>
                                          <p:attrName>style.visibility</p:attrName>
                                        </p:attrNameLst>
                                      </p:cBhvr>
                                      <p:to>
                                        <p:strVal val="visible"/>
                                      </p:to>
                                    </p:set>
                                    <p:anim calcmode="lin" valueType="num">
                                      <p:cBhvr additive="base">
                                        <p:cTn id="69" dur="500" fill="hold"/>
                                        <p:tgtEl>
                                          <p:spTgt spid="19"/>
                                        </p:tgtEl>
                                        <p:attrNameLst>
                                          <p:attrName>ppt_x</p:attrName>
                                        </p:attrNameLst>
                                      </p:cBhvr>
                                      <p:tavLst>
                                        <p:tav tm="0">
                                          <p:val>
                                            <p:strVal val="1+#ppt_w/2"/>
                                          </p:val>
                                        </p:tav>
                                        <p:tav tm="100000">
                                          <p:val>
                                            <p:strVal val="#ppt_x"/>
                                          </p:val>
                                        </p:tav>
                                      </p:tavLst>
                                    </p:anim>
                                    <p:anim calcmode="lin" valueType="num">
                                      <p:cBhvr additive="base">
                                        <p:cTn id="70" dur="500" fill="hold"/>
                                        <p:tgtEl>
                                          <p:spTgt spid="19"/>
                                        </p:tgtEl>
                                        <p:attrNameLst>
                                          <p:attrName>ppt_y</p:attrName>
                                        </p:attrNameLst>
                                      </p:cBhvr>
                                      <p:tavLst>
                                        <p:tav tm="0">
                                          <p:val>
                                            <p:strVal val="#ppt_y"/>
                                          </p:val>
                                        </p:tav>
                                        <p:tav tm="100000">
                                          <p:val>
                                            <p:strVal val="#ppt_y"/>
                                          </p:val>
                                        </p:tav>
                                      </p:tavLst>
                                    </p:anim>
                                  </p:childTnLst>
                                </p:cTn>
                              </p:par>
                              <p:par>
                                <p:cTn id="71" presetID="2" presetClass="entr" presetSubtype="2"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par>
                                <p:cTn id="75" presetID="2" presetClass="entr" presetSubtype="8" decel="10000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 calcmode="lin" valueType="num">
                                      <p:cBhvr additive="base">
                                        <p:cTn id="77" dur="500" fill="hold"/>
                                        <p:tgtEl>
                                          <p:spTgt spid="21"/>
                                        </p:tgtEl>
                                        <p:attrNameLst>
                                          <p:attrName>ppt_x</p:attrName>
                                        </p:attrNameLst>
                                      </p:cBhvr>
                                      <p:tavLst>
                                        <p:tav tm="0">
                                          <p:val>
                                            <p:strVal val="0-#ppt_w/2"/>
                                          </p:val>
                                        </p:tav>
                                        <p:tav tm="100000">
                                          <p:val>
                                            <p:strVal val="#ppt_x"/>
                                          </p:val>
                                        </p:tav>
                                      </p:tavLst>
                                    </p:anim>
                                    <p:anim calcmode="lin" valueType="num">
                                      <p:cBhvr additive="base">
                                        <p:cTn id="78" dur="500" fill="hold"/>
                                        <p:tgtEl>
                                          <p:spTgt spid="21"/>
                                        </p:tgtEl>
                                        <p:attrNameLst>
                                          <p:attrName>ppt_y</p:attrName>
                                        </p:attrNameLst>
                                      </p:cBhvr>
                                      <p:tavLst>
                                        <p:tav tm="0">
                                          <p:val>
                                            <p:strVal val="#ppt_y"/>
                                          </p:val>
                                        </p:tav>
                                        <p:tav tm="100000">
                                          <p:val>
                                            <p:strVal val="#ppt_y"/>
                                          </p:val>
                                        </p:tav>
                                      </p:tavLst>
                                    </p:anim>
                                  </p:childTnLst>
                                </p:cTn>
                              </p:par>
                              <p:par>
                                <p:cTn id="79" presetID="2" presetClass="entr" presetSubtype="8" decel="100000" fill="hold" grpId="0" nodeType="withEffect">
                                  <p:stCondLst>
                                    <p:cond delay="0"/>
                                  </p:stCondLst>
                                  <p:childTnLst>
                                    <p:set>
                                      <p:cBhvr>
                                        <p:cTn id="80" dur="1" fill="hold">
                                          <p:stCondLst>
                                            <p:cond delay="0"/>
                                          </p:stCondLst>
                                        </p:cTn>
                                        <p:tgtEl>
                                          <p:spTgt spid="22"/>
                                        </p:tgtEl>
                                        <p:attrNameLst>
                                          <p:attrName>style.visibility</p:attrName>
                                        </p:attrNameLst>
                                      </p:cBhvr>
                                      <p:to>
                                        <p:strVal val="visible"/>
                                      </p:to>
                                    </p:set>
                                    <p:anim calcmode="lin" valueType="num">
                                      <p:cBhvr additive="base">
                                        <p:cTn id="81" dur="500" fill="hold"/>
                                        <p:tgtEl>
                                          <p:spTgt spid="22"/>
                                        </p:tgtEl>
                                        <p:attrNameLst>
                                          <p:attrName>ppt_x</p:attrName>
                                        </p:attrNameLst>
                                      </p:cBhvr>
                                      <p:tavLst>
                                        <p:tav tm="0">
                                          <p:val>
                                            <p:strVal val="0-#ppt_w/2"/>
                                          </p:val>
                                        </p:tav>
                                        <p:tav tm="100000">
                                          <p:val>
                                            <p:strVal val="#ppt_x"/>
                                          </p:val>
                                        </p:tav>
                                      </p:tavLst>
                                    </p:anim>
                                    <p:anim calcmode="lin" valueType="num">
                                      <p:cBhvr additive="base">
                                        <p:cTn id="82"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uiExpand="1" build="p" animBg="1"/>
      <p:bldP spid="7" grpId="0"/>
      <p:bldP spid="8" grpId="0" uiExpand="1" build="p" animBg="1"/>
      <p:bldP spid="9" grpId="0"/>
      <p:bldP spid="10" grpId="0" uiExpand="1" build="p" animBg="1"/>
      <p:bldP spid="12" grpId="0" animBg="1"/>
      <p:bldP spid="17" grpId="0"/>
      <p:bldP spid="19" grpId="0"/>
      <p:bldP spid="20" grpId="0"/>
      <p:bldP spid="21"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p:txBody>
          <a:bodyPr/>
          <a:lstStyle/>
          <a:p>
            <a:fld id="{1CBEB304-04D3-4FB0-B997-B167F10645C8}" type="slidenum">
              <a:rPr lang="uk-UA" smtClean="0">
                <a:latin typeface="Arial" charset="0"/>
                <a:ea typeface="Arial" charset="0"/>
                <a:cs typeface="Arial" charset="0"/>
              </a:rPr>
              <a:pPr/>
              <a:t>4</a:t>
            </a:fld>
            <a:endParaRPr lang="uk-UA" dirty="0">
              <a:latin typeface="Arial" charset="0"/>
              <a:ea typeface="Arial" charset="0"/>
              <a:cs typeface="Arial" charset="0"/>
            </a:endParaRPr>
          </a:p>
        </p:txBody>
      </p:sp>
      <p:sp>
        <p:nvSpPr>
          <p:cNvPr id="43" name="Freeform 42"/>
          <p:cNvSpPr/>
          <p:nvPr/>
        </p:nvSpPr>
        <p:spPr>
          <a:xfrm rot="16200000">
            <a:off x="23456479" y="0"/>
            <a:ext cx="925934" cy="925934"/>
          </a:xfrm>
          <a:custGeom>
            <a:avLst/>
            <a:gdLst>
              <a:gd name="connsiteX0" fmla="*/ 0 w 925934"/>
              <a:gd name="connsiteY0" fmla="*/ 925934 h 925934"/>
              <a:gd name="connsiteX1" fmla="*/ 0 w 925934"/>
              <a:gd name="connsiteY1" fmla="*/ 640184 h 925934"/>
              <a:gd name="connsiteX2" fmla="*/ 640184 w 925934"/>
              <a:gd name="connsiteY2" fmla="*/ 640184 h 925934"/>
              <a:gd name="connsiteX3" fmla="*/ 640184 w 925934"/>
              <a:gd name="connsiteY3" fmla="*/ 0 h 925934"/>
              <a:gd name="connsiteX4" fmla="*/ 925934 w 925934"/>
              <a:gd name="connsiteY4" fmla="*/ 0 h 925934"/>
              <a:gd name="connsiteX5" fmla="*/ 925934 w 925934"/>
              <a:gd name="connsiteY5" fmla="*/ 640184 h 925934"/>
              <a:gd name="connsiteX6" fmla="*/ 925934 w 925934"/>
              <a:gd name="connsiteY6" fmla="*/ 925934 h 925934"/>
              <a:gd name="connsiteX7" fmla="*/ 640184 w 925934"/>
              <a:gd name="connsiteY7" fmla="*/ 925934 h 92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5934" h="925934">
                <a:moveTo>
                  <a:pt x="0" y="925934"/>
                </a:moveTo>
                <a:lnTo>
                  <a:pt x="0" y="640184"/>
                </a:lnTo>
                <a:lnTo>
                  <a:pt x="640184" y="640184"/>
                </a:lnTo>
                <a:lnTo>
                  <a:pt x="640184" y="0"/>
                </a:lnTo>
                <a:lnTo>
                  <a:pt x="925934" y="0"/>
                </a:lnTo>
                <a:lnTo>
                  <a:pt x="925934" y="640184"/>
                </a:lnTo>
                <a:lnTo>
                  <a:pt x="925934" y="925934"/>
                </a:lnTo>
                <a:lnTo>
                  <a:pt x="640184" y="92593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0" name="Text Placeholder 2"/>
          <p:cNvSpPr>
            <a:spLocks noGrp="1"/>
          </p:cNvSpPr>
          <p:nvPr>
            <p:ph type="body" sz="quarter" idx="17"/>
          </p:nvPr>
        </p:nvSpPr>
        <p:spPr>
          <a:xfrm>
            <a:off x="3549651" y="1794483"/>
            <a:ext cx="17282320" cy="4103688"/>
          </a:xfrm>
        </p:spPr>
        <p:txBody>
          <a:bodyPr/>
          <a:lstStyle/>
          <a:p>
            <a:pPr lvl="0">
              <a:lnSpc>
                <a:spcPts val="16000"/>
              </a:lnSpc>
            </a:pPr>
            <a:r>
              <a:rPr lang="ru-RU" b="1" dirty="0">
                <a:latin typeface="Arial" charset="0"/>
                <a:ea typeface="Arial" charset="0"/>
                <a:cs typeface="Arial" charset="0"/>
              </a:rPr>
              <a:t>Обучение включает:</a:t>
            </a:r>
            <a:endParaRPr lang="uk-UA" b="1" dirty="0">
              <a:latin typeface="Arial" charset="0"/>
              <a:ea typeface="Arial" charset="0"/>
              <a:cs typeface="Arial" charset="0"/>
            </a:endParaRPr>
          </a:p>
        </p:txBody>
      </p:sp>
      <p:sp>
        <p:nvSpPr>
          <p:cNvPr id="22" name="Text Placeholder 2"/>
          <p:cNvSpPr txBox="1">
            <a:spLocks/>
          </p:cNvSpPr>
          <p:nvPr/>
        </p:nvSpPr>
        <p:spPr>
          <a:xfrm>
            <a:off x="3549651" y="432816"/>
            <a:ext cx="19657190" cy="769441"/>
          </a:xfrm>
          <a:prstGeom prst="rect">
            <a:avLst/>
          </a:prstGeom>
        </p:spPr>
        <p:txBody>
          <a:bodyPr wrap="square" lIns="0" tIns="0" rIns="0" bIns="0">
            <a:spAutoFit/>
          </a:bodyPr>
          <a:lstStyle>
            <a:lvl1pPr marL="0" indent="0" algn="l" defTabSz="1828709" rtl="0" eaLnBrk="1" latinLnBrk="0" hangingPunct="1">
              <a:lnSpc>
                <a:spcPts val="18600"/>
              </a:lnSpc>
              <a:spcBef>
                <a:spcPts val="0"/>
              </a:spcBef>
              <a:buFont typeface="Arial" panose="020B0604020202020204" pitchFamily="34" charset="0"/>
              <a:buNone/>
              <a:defRPr sz="17600" b="1" kern="1200" spc="300">
                <a:solidFill>
                  <a:schemeClr val="tx1"/>
                </a:solidFill>
                <a:latin typeface="+mj-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lvl="0">
              <a:lnSpc>
                <a:spcPct val="100000"/>
              </a:lnSpc>
            </a:pPr>
            <a:r>
              <a:rPr lang="ru-RU" sz="5000" cap="all" dirty="0">
                <a:latin typeface="Arial" charset="0"/>
                <a:ea typeface="Arial" charset="0"/>
                <a:cs typeface="Arial" charset="0"/>
              </a:rPr>
              <a:t>Проект НИУ ВШЭ «</a:t>
            </a:r>
            <a:r>
              <a:rPr lang="en-US" sz="5000" cap="all" dirty="0">
                <a:latin typeface="Arial" charset="0"/>
                <a:ea typeface="Arial" charset="0"/>
                <a:cs typeface="Arial" charset="0"/>
              </a:rPr>
              <a:t>U4Uonline</a:t>
            </a:r>
            <a:r>
              <a:rPr lang="ru-RU" sz="5000" cap="all" dirty="0">
                <a:latin typeface="Arial" charset="0"/>
                <a:ea typeface="Arial" charset="0"/>
                <a:cs typeface="Arial" charset="0"/>
              </a:rPr>
              <a:t>»</a:t>
            </a:r>
            <a:endParaRPr lang="uk-UA" sz="5000" cap="all" dirty="0">
              <a:latin typeface="Arial" charset="0"/>
              <a:ea typeface="Arial" charset="0"/>
              <a:cs typeface="Arial" charset="0"/>
            </a:endParaRPr>
          </a:p>
        </p:txBody>
      </p:sp>
      <p:pic>
        <p:nvPicPr>
          <p:cNvPr id="23" name="Picture Placeholder 41"/>
          <p:cNvPicPr>
            <a:picLocks noChangeAspect="1"/>
          </p:cNvPicPr>
          <p:nvPr/>
        </p:nvPicPr>
        <p:blipFill rotWithShape="1">
          <a:blip r:embed="rId3" cstate="print">
            <a:extLst>
              <a:ext uri="{28A0092B-C50C-407E-A947-70E740481C1C}">
                <a14:useLocalDpi xmlns:a14="http://schemas.microsoft.com/office/drawing/2010/main" val="0"/>
              </a:ext>
            </a:extLst>
          </a:blip>
          <a:srcRect t="-950" b="-1156"/>
          <a:stretch/>
        </p:blipFill>
        <p:spPr>
          <a:xfrm>
            <a:off x="642211" y="412772"/>
            <a:ext cx="1516273" cy="1547726"/>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698" y="2218142"/>
            <a:ext cx="1957062" cy="1336398"/>
          </a:xfrm>
          <a:prstGeom prst="rect">
            <a:avLst/>
          </a:prstGeom>
        </p:spPr>
      </p:pic>
      <p:grpSp>
        <p:nvGrpSpPr>
          <p:cNvPr id="27" name="Group 26"/>
          <p:cNvGrpSpPr/>
          <p:nvPr/>
        </p:nvGrpSpPr>
        <p:grpSpPr>
          <a:xfrm>
            <a:off x="853952" y="6462447"/>
            <a:ext cx="2187289" cy="1206062"/>
            <a:chOff x="3423002" y="3440144"/>
            <a:chExt cx="2187289" cy="1206062"/>
          </a:xfrm>
          <a:solidFill>
            <a:schemeClr val="accent1"/>
          </a:solidFill>
        </p:grpSpPr>
        <p:sp>
          <p:nvSpPr>
            <p:cNvPr id="28" name="Freeform 27"/>
            <p:cNvSpPr/>
            <p:nvPr/>
          </p:nvSpPr>
          <p:spPr>
            <a:xfrm rot="1868028">
              <a:off x="3423002" y="3440144"/>
              <a:ext cx="1106131" cy="1206062"/>
            </a:xfrm>
            <a:custGeom>
              <a:avLst/>
              <a:gdLst>
                <a:gd name="connsiteX0" fmla="*/ 0 w 1271308"/>
                <a:gd name="connsiteY0" fmla="*/ 593599 h 1386162"/>
                <a:gd name="connsiteX1" fmla="*/ 13148 w 1271308"/>
                <a:gd name="connsiteY1" fmla="*/ 585657 h 1386162"/>
                <a:gd name="connsiteX2" fmla="*/ 7020 w 1271308"/>
                <a:gd name="connsiteY2" fmla="*/ 605220 h 1386162"/>
                <a:gd name="connsiteX3" fmla="*/ 196595 w 1271308"/>
                <a:gd name="connsiteY3" fmla="*/ 0 h 1386162"/>
                <a:gd name="connsiteX4" fmla="*/ 321668 w 1271308"/>
                <a:gd name="connsiteY4" fmla="*/ 399296 h 1386162"/>
                <a:gd name="connsiteX5" fmla="*/ 792565 w 1271308"/>
                <a:gd name="connsiteY5" fmla="*/ 114854 h 1386162"/>
                <a:gd name="connsiteX6" fmla="*/ 1271308 w 1271308"/>
                <a:gd name="connsiteY6" fmla="*/ 907419 h 1386162"/>
                <a:gd name="connsiteX7" fmla="*/ 478744 w 1271308"/>
                <a:gd name="connsiteY7" fmla="*/ 1386162 h 1386162"/>
                <a:gd name="connsiteX8" fmla="*/ 134437 w 1271308"/>
                <a:gd name="connsiteY8" fmla="*/ 816159 h 1386162"/>
                <a:gd name="connsiteX9" fmla="*/ 452243 w 1271308"/>
                <a:gd name="connsiteY9" fmla="*/ 816159 h 1386162"/>
                <a:gd name="connsiteX10" fmla="*/ 452242 w 1271308"/>
                <a:gd name="connsiteY10" fmla="*/ 816158 h 1386162"/>
                <a:gd name="connsiteX11" fmla="*/ 134438 w 1271308"/>
                <a:gd name="connsiteY11" fmla="*/ 816158 h 1386162"/>
                <a:gd name="connsiteX12" fmla="*/ 7021 w 1271308"/>
                <a:gd name="connsiteY12" fmla="*/ 605218 h 1386162"/>
                <a:gd name="connsiteX13" fmla="*/ 13149 w 1271308"/>
                <a:gd name="connsiteY13" fmla="*/ 585657 h 1386162"/>
                <a:gd name="connsiteX14" fmla="*/ 13148 w 1271308"/>
                <a:gd name="connsiteY14" fmla="*/ 585657 h 138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71308" h="1386162">
                  <a:moveTo>
                    <a:pt x="0" y="593599"/>
                  </a:moveTo>
                  <a:lnTo>
                    <a:pt x="13148" y="585657"/>
                  </a:lnTo>
                  <a:lnTo>
                    <a:pt x="7020" y="605220"/>
                  </a:lnTo>
                  <a:close/>
                  <a:moveTo>
                    <a:pt x="196595" y="0"/>
                  </a:moveTo>
                  <a:lnTo>
                    <a:pt x="321668" y="399296"/>
                  </a:lnTo>
                  <a:lnTo>
                    <a:pt x="792565" y="114854"/>
                  </a:lnTo>
                  <a:lnTo>
                    <a:pt x="1271308" y="907419"/>
                  </a:lnTo>
                  <a:lnTo>
                    <a:pt x="478744" y="1386162"/>
                  </a:lnTo>
                  <a:lnTo>
                    <a:pt x="134437" y="816159"/>
                  </a:lnTo>
                  <a:lnTo>
                    <a:pt x="452243" y="816159"/>
                  </a:lnTo>
                  <a:lnTo>
                    <a:pt x="452242" y="816158"/>
                  </a:lnTo>
                  <a:lnTo>
                    <a:pt x="134438" y="816158"/>
                  </a:lnTo>
                  <a:lnTo>
                    <a:pt x="7021" y="605218"/>
                  </a:lnTo>
                  <a:lnTo>
                    <a:pt x="13149" y="585657"/>
                  </a:lnTo>
                  <a:lnTo>
                    <a:pt x="13148" y="58565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9" name="Freeform 28"/>
            <p:cNvSpPr/>
            <p:nvPr/>
          </p:nvSpPr>
          <p:spPr>
            <a:xfrm rot="1868028">
              <a:off x="4504160" y="3440144"/>
              <a:ext cx="1106131" cy="1206062"/>
            </a:xfrm>
            <a:custGeom>
              <a:avLst/>
              <a:gdLst>
                <a:gd name="connsiteX0" fmla="*/ 0 w 1271308"/>
                <a:gd name="connsiteY0" fmla="*/ 593599 h 1386162"/>
                <a:gd name="connsiteX1" fmla="*/ 13148 w 1271308"/>
                <a:gd name="connsiteY1" fmla="*/ 585657 h 1386162"/>
                <a:gd name="connsiteX2" fmla="*/ 7020 w 1271308"/>
                <a:gd name="connsiteY2" fmla="*/ 605220 h 1386162"/>
                <a:gd name="connsiteX3" fmla="*/ 196595 w 1271308"/>
                <a:gd name="connsiteY3" fmla="*/ 0 h 1386162"/>
                <a:gd name="connsiteX4" fmla="*/ 321668 w 1271308"/>
                <a:gd name="connsiteY4" fmla="*/ 399296 h 1386162"/>
                <a:gd name="connsiteX5" fmla="*/ 792565 w 1271308"/>
                <a:gd name="connsiteY5" fmla="*/ 114854 h 1386162"/>
                <a:gd name="connsiteX6" fmla="*/ 1271308 w 1271308"/>
                <a:gd name="connsiteY6" fmla="*/ 907419 h 1386162"/>
                <a:gd name="connsiteX7" fmla="*/ 478744 w 1271308"/>
                <a:gd name="connsiteY7" fmla="*/ 1386162 h 1386162"/>
                <a:gd name="connsiteX8" fmla="*/ 134437 w 1271308"/>
                <a:gd name="connsiteY8" fmla="*/ 816159 h 1386162"/>
                <a:gd name="connsiteX9" fmla="*/ 452243 w 1271308"/>
                <a:gd name="connsiteY9" fmla="*/ 816159 h 1386162"/>
                <a:gd name="connsiteX10" fmla="*/ 452242 w 1271308"/>
                <a:gd name="connsiteY10" fmla="*/ 816158 h 1386162"/>
                <a:gd name="connsiteX11" fmla="*/ 134438 w 1271308"/>
                <a:gd name="connsiteY11" fmla="*/ 816158 h 1386162"/>
                <a:gd name="connsiteX12" fmla="*/ 7021 w 1271308"/>
                <a:gd name="connsiteY12" fmla="*/ 605218 h 1386162"/>
                <a:gd name="connsiteX13" fmla="*/ 13149 w 1271308"/>
                <a:gd name="connsiteY13" fmla="*/ 585657 h 1386162"/>
                <a:gd name="connsiteX14" fmla="*/ 13148 w 1271308"/>
                <a:gd name="connsiteY14" fmla="*/ 585657 h 138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71308" h="1386162">
                  <a:moveTo>
                    <a:pt x="0" y="593599"/>
                  </a:moveTo>
                  <a:lnTo>
                    <a:pt x="13148" y="585657"/>
                  </a:lnTo>
                  <a:lnTo>
                    <a:pt x="7020" y="605220"/>
                  </a:lnTo>
                  <a:close/>
                  <a:moveTo>
                    <a:pt x="196595" y="0"/>
                  </a:moveTo>
                  <a:lnTo>
                    <a:pt x="321668" y="399296"/>
                  </a:lnTo>
                  <a:lnTo>
                    <a:pt x="792565" y="114854"/>
                  </a:lnTo>
                  <a:lnTo>
                    <a:pt x="1271308" y="907419"/>
                  </a:lnTo>
                  <a:lnTo>
                    <a:pt x="478744" y="1386162"/>
                  </a:lnTo>
                  <a:lnTo>
                    <a:pt x="134437" y="816159"/>
                  </a:lnTo>
                  <a:lnTo>
                    <a:pt x="452243" y="816159"/>
                  </a:lnTo>
                  <a:lnTo>
                    <a:pt x="452242" y="816158"/>
                  </a:lnTo>
                  <a:lnTo>
                    <a:pt x="134438" y="816158"/>
                  </a:lnTo>
                  <a:lnTo>
                    <a:pt x="7021" y="605218"/>
                  </a:lnTo>
                  <a:lnTo>
                    <a:pt x="13149" y="585657"/>
                  </a:lnTo>
                  <a:lnTo>
                    <a:pt x="13148" y="58565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sp>
        <p:nvSpPr>
          <p:cNvPr id="14" name="Rectangle 13"/>
          <p:cNvSpPr/>
          <p:nvPr/>
        </p:nvSpPr>
        <p:spPr>
          <a:xfrm>
            <a:off x="3589251" y="6296193"/>
            <a:ext cx="8580525" cy="6294031"/>
          </a:xfrm>
          <a:prstGeom prst="rect">
            <a:avLst/>
          </a:prstGeom>
        </p:spPr>
        <p:txBody>
          <a:bodyPr wrap="square">
            <a:spAutoFit/>
          </a:bodyPr>
          <a:lstStyle/>
          <a:p>
            <a:pPr>
              <a:spcAft>
                <a:spcPts val="6600"/>
              </a:spcAft>
            </a:pPr>
            <a:r>
              <a:rPr lang="ru-RU" sz="3200" spc="-4" dirty="0">
                <a:latin typeface="Arial" charset="0"/>
                <a:ea typeface="Arial" charset="0"/>
                <a:cs typeface="Arial" charset="0"/>
              </a:rPr>
              <a:t>методику проведения семинарских </a:t>
            </a:r>
            <a:br>
              <a:rPr lang="ru-RU" sz="3200" spc="-4" dirty="0">
                <a:latin typeface="Arial" charset="0"/>
                <a:ea typeface="Arial" charset="0"/>
                <a:cs typeface="Arial" charset="0"/>
              </a:rPr>
            </a:br>
            <a:r>
              <a:rPr lang="ru-RU" sz="3200" spc="-4" dirty="0">
                <a:latin typeface="Arial" charset="0"/>
                <a:ea typeface="Arial" charset="0"/>
                <a:cs typeface="Arial" charset="0"/>
              </a:rPr>
              <a:t>занятий в продолжение онлайн-курсов </a:t>
            </a:r>
            <a:br>
              <a:rPr lang="ru-RU" sz="3200" spc="-4" dirty="0">
                <a:latin typeface="Arial" charset="0"/>
                <a:ea typeface="Arial" charset="0"/>
                <a:cs typeface="Arial" charset="0"/>
              </a:rPr>
            </a:br>
            <a:r>
              <a:rPr lang="ru-RU" sz="3200" spc="-4" dirty="0">
                <a:latin typeface="Arial" charset="0"/>
                <a:ea typeface="Arial" charset="0"/>
                <a:cs typeface="Arial" charset="0"/>
              </a:rPr>
              <a:t>НИУ ВШЭ</a:t>
            </a:r>
          </a:p>
          <a:p>
            <a:pPr>
              <a:spcAft>
                <a:spcPts val="6000"/>
              </a:spcAft>
            </a:pPr>
            <a:r>
              <a:rPr lang="ru-RU" sz="3200" spc="-4" dirty="0">
                <a:latin typeface="Arial" charset="0"/>
                <a:ea typeface="Arial" charset="0"/>
                <a:cs typeface="Arial" charset="0"/>
              </a:rPr>
              <a:t>мастер-классы по использованию цифровых инструментов в учебном процессе и исследованиях</a:t>
            </a:r>
          </a:p>
          <a:p>
            <a:pPr>
              <a:spcAft>
                <a:spcPts val="1800"/>
              </a:spcAft>
            </a:pPr>
            <a:r>
              <a:rPr lang="ru-RU" sz="3200" spc="-4" dirty="0">
                <a:latin typeface="Arial" charset="0"/>
                <a:ea typeface="Arial" charset="0"/>
                <a:cs typeface="Arial" charset="0"/>
              </a:rPr>
              <a:t>проекты по цифровой трансформации </a:t>
            </a:r>
            <a:br>
              <a:rPr lang="ru-RU" sz="3200" spc="-4" dirty="0">
                <a:latin typeface="Arial" charset="0"/>
                <a:ea typeface="Arial" charset="0"/>
                <a:cs typeface="Arial" charset="0"/>
              </a:rPr>
            </a:br>
            <a:r>
              <a:rPr lang="ru-RU" sz="3200" spc="-4" dirty="0">
                <a:latin typeface="Arial" charset="0"/>
                <a:ea typeface="Arial" charset="0"/>
                <a:cs typeface="Arial" charset="0"/>
              </a:rPr>
              <a:t>вуза и роли преподавателя и администратора университета</a:t>
            </a:r>
          </a:p>
        </p:txBody>
      </p:sp>
      <p:sp>
        <p:nvSpPr>
          <p:cNvPr id="32" name="Rectangle 31"/>
          <p:cNvSpPr/>
          <p:nvPr/>
        </p:nvSpPr>
        <p:spPr>
          <a:xfrm>
            <a:off x="15107110" y="6263350"/>
            <a:ext cx="7116028" cy="5878532"/>
          </a:xfrm>
          <a:prstGeom prst="rect">
            <a:avLst/>
          </a:prstGeom>
        </p:spPr>
        <p:txBody>
          <a:bodyPr wrap="square">
            <a:spAutoFit/>
          </a:bodyPr>
          <a:lstStyle/>
          <a:p>
            <a:pPr>
              <a:spcAft>
                <a:spcPts val="6600"/>
              </a:spcAft>
            </a:pPr>
            <a:r>
              <a:rPr lang="ru-RU" sz="3200" spc="-4" dirty="0">
                <a:latin typeface="Arial" charset="0"/>
                <a:ea typeface="Arial" charset="0"/>
                <a:cs typeface="Arial" charset="0"/>
              </a:rPr>
              <a:t>установочные концептуальные лекции руководителей научных школ НИУ ВШЭ</a:t>
            </a:r>
          </a:p>
          <a:p>
            <a:pPr>
              <a:spcAft>
                <a:spcPts val="7800"/>
              </a:spcAft>
            </a:pPr>
            <a:r>
              <a:rPr lang="ru-RU" sz="3200" spc="-4" dirty="0">
                <a:latin typeface="Arial" charset="0"/>
                <a:ea typeface="Arial" charset="0"/>
                <a:cs typeface="Arial" charset="0"/>
              </a:rPr>
              <a:t>сессии по трансформации учебного процесса под задачи цифровой экономики</a:t>
            </a:r>
            <a:endParaRPr lang="en-US" sz="3200" spc="-4" dirty="0">
              <a:latin typeface="Arial" charset="0"/>
              <a:ea typeface="Arial" charset="0"/>
              <a:cs typeface="Arial" charset="0"/>
            </a:endParaRPr>
          </a:p>
          <a:p>
            <a:pPr>
              <a:spcAft>
                <a:spcPts val="6600"/>
              </a:spcAft>
            </a:pPr>
            <a:r>
              <a:rPr lang="ru-RU" sz="3200" spc="-4" dirty="0">
                <a:latin typeface="Arial" charset="0"/>
                <a:ea typeface="Arial" charset="0"/>
                <a:cs typeface="Arial" charset="0"/>
              </a:rPr>
              <a:t>административное и методическое сопровождение вузов-партнеров</a:t>
            </a:r>
            <a:endParaRPr lang="ru-RU" sz="3200" dirty="0">
              <a:latin typeface="Arial" charset="0"/>
              <a:ea typeface="Arial" charset="0"/>
              <a:cs typeface="Arial" charset="0"/>
            </a:endParaRPr>
          </a:p>
        </p:txBody>
      </p:sp>
      <p:grpSp>
        <p:nvGrpSpPr>
          <p:cNvPr id="33" name="Group 32"/>
          <p:cNvGrpSpPr/>
          <p:nvPr/>
        </p:nvGrpSpPr>
        <p:grpSpPr>
          <a:xfrm>
            <a:off x="853952" y="8742047"/>
            <a:ext cx="2187289" cy="1206062"/>
            <a:chOff x="3423002" y="3440144"/>
            <a:chExt cx="2187289" cy="1206062"/>
          </a:xfrm>
          <a:solidFill>
            <a:schemeClr val="accent1"/>
          </a:solidFill>
        </p:grpSpPr>
        <p:sp>
          <p:nvSpPr>
            <p:cNvPr id="34" name="Freeform 33"/>
            <p:cNvSpPr/>
            <p:nvPr/>
          </p:nvSpPr>
          <p:spPr>
            <a:xfrm rot="1868028">
              <a:off x="3423002" y="3440144"/>
              <a:ext cx="1106131" cy="1206062"/>
            </a:xfrm>
            <a:custGeom>
              <a:avLst/>
              <a:gdLst>
                <a:gd name="connsiteX0" fmla="*/ 0 w 1271308"/>
                <a:gd name="connsiteY0" fmla="*/ 593599 h 1386162"/>
                <a:gd name="connsiteX1" fmla="*/ 13148 w 1271308"/>
                <a:gd name="connsiteY1" fmla="*/ 585657 h 1386162"/>
                <a:gd name="connsiteX2" fmla="*/ 7020 w 1271308"/>
                <a:gd name="connsiteY2" fmla="*/ 605220 h 1386162"/>
                <a:gd name="connsiteX3" fmla="*/ 196595 w 1271308"/>
                <a:gd name="connsiteY3" fmla="*/ 0 h 1386162"/>
                <a:gd name="connsiteX4" fmla="*/ 321668 w 1271308"/>
                <a:gd name="connsiteY4" fmla="*/ 399296 h 1386162"/>
                <a:gd name="connsiteX5" fmla="*/ 792565 w 1271308"/>
                <a:gd name="connsiteY5" fmla="*/ 114854 h 1386162"/>
                <a:gd name="connsiteX6" fmla="*/ 1271308 w 1271308"/>
                <a:gd name="connsiteY6" fmla="*/ 907419 h 1386162"/>
                <a:gd name="connsiteX7" fmla="*/ 478744 w 1271308"/>
                <a:gd name="connsiteY7" fmla="*/ 1386162 h 1386162"/>
                <a:gd name="connsiteX8" fmla="*/ 134437 w 1271308"/>
                <a:gd name="connsiteY8" fmla="*/ 816159 h 1386162"/>
                <a:gd name="connsiteX9" fmla="*/ 452243 w 1271308"/>
                <a:gd name="connsiteY9" fmla="*/ 816159 h 1386162"/>
                <a:gd name="connsiteX10" fmla="*/ 452242 w 1271308"/>
                <a:gd name="connsiteY10" fmla="*/ 816158 h 1386162"/>
                <a:gd name="connsiteX11" fmla="*/ 134438 w 1271308"/>
                <a:gd name="connsiteY11" fmla="*/ 816158 h 1386162"/>
                <a:gd name="connsiteX12" fmla="*/ 7021 w 1271308"/>
                <a:gd name="connsiteY12" fmla="*/ 605218 h 1386162"/>
                <a:gd name="connsiteX13" fmla="*/ 13149 w 1271308"/>
                <a:gd name="connsiteY13" fmla="*/ 585657 h 1386162"/>
                <a:gd name="connsiteX14" fmla="*/ 13148 w 1271308"/>
                <a:gd name="connsiteY14" fmla="*/ 585657 h 138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71308" h="1386162">
                  <a:moveTo>
                    <a:pt x="0" y="593599"/>
                  </a:moveTo>
                  <a:lnTo>
                    <a:pt x="13148" y="585657"/>
                  </a:lnTo>
                  <a:lnTo>
                    <a:pt x="7020" y="605220"/>
                  </a:lnTo>
                  <a:close/>
                  <a:moveTo>
                    <a:pt x="196595" y="0"/>
                  </a:moveTo>
                  <a:lnTo>
                    <a:pt x="321668" y="399296"/>
                  </a:lnTo>
                  <a:lnTo>
                    <a:pt x="792565" y="114854"/>
                  </a:lnTo>
                  <a:lnTo>
                    <a:pt x="1271308" y="907419"/>
                  </a:lnTo>
                  <a:lnTo>
                    <a:pt x="478744" y="1386162"/>
                  </a:lnTo>
                  <a:lnTo>
                    <a:pt x="134437" y="816159"/>
                  </a:lnTo>
                  <a:lnTo>
                    <a:pt x="452243" y="816159"/>
                  </a:lnTo>
                  <a:lnTo>
                    <a:pt x="452242" y="816158"/>
                  </a:lnTo>
                  <a:lnTo>
                    <a:pt x="134438" y="816158"/>
                  </a:lnTo>
                  <a:lnTo>
                    <a:pt x="7021" y="605218"/>
                  </a:lnTo>
                  <a:lnTo>
                    <a:pt x="13149" y="585657"/>
                  </a:lnTo>
                  <a:lnTo>
                    <a:pt x="13148" y="58565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5" name="Freeform 34"/>
            <p:cNvSpPr/>
            <p:nvPr/>
          </p:nvSpPr>
          <p:spPr>
            <a:xfrm rot="1868028">
              <a:off x="4504160" y="3440144"/>
              <a:ext cx="1106131" cy="1206062"/>
            </a:xfrm>
            <a:custGeom>
              <a:avLst/>
              <a:gdLst>
                <a:gd name="connsiteX0" fmla="*/ 0 w 1271308"/>
                <a:gd name="connsiteY0" fmla="*/ 593599 h 1386162"/>
                <a:gd name="connsiteX1" fmla="*/ 13148 w 1271308"/>
                <a:gd name="connsiteY1" fmla="*/ 585657 h 1386162"/>
                <a:gd name="connsiteX2" fmla="*/ 7020 w 1271308"/>
                <a:gd name="connsiteY2" fmla="*/ 605220 h 1386162"/>
                <a:gd name="connsiteX3" fmla="*/ 196595 w 1271308"/>
                <a:gd name="connsiteY3" fmla="*/ 0 h 1386162"/>
                <a:gd name="connsiteX4" fmla="*/ 321668 w 1271308"/>
                <a:gd name="connsiteY4" fmla="*/ 399296 h 1386162"/>
                <a:gd name="connsiteX5" fmla="*/ 792565 w 1271308"/>
                <a:gd name="connsiteY5" fmla="*/ 114854 h 1386162"/>
                <a:gd name="connsiteX6" fmla="*/ 1271308 w 1271308"/>
                <a:gd name="connsiteY6" fmla="*/ 907419 h 1386162"/>
                <a:gd name="connsiteX7" fmla="*/ 478744 w 1271308"/>
                <a:gd name="connsiteY7" fmla="*/ 1386162 h 1386162"/>
                <a:gd name="connsiteX8" fmla="*/ 134437 w 1271308"/>
                <a:gd name="connsiteY8" fmla="*/ 816159 h 1386162"/>
                <a:gd name="connsiteX9" fmla="*/ 452243 w 1271308"/>
                <a:gd name="connsiteY9" fmla="*/ 816159 h 1386162"/>
                <a:gd name="connsiteX10" fmla="*/ 452242 w 1271308"/>
                <a:gd name="connsiteY10" fmla="*/ 816158 h 1386162"/>
                <a:gd name="connsiteX11" fmla="*/ 134438 w 1271308"/>
                <a:gd name="connsiteY11" fmla="*/ 816158 h 1386162"/>
                <a:gd name="connsiteX12" fmla="*/ 7021 w 1271308"/>
                <a:gd name="connsiteY12" fmla="*/ 605218 h 1386162"/>
                <a:gd name="connsiteX13" fmla="*/ 13149 w 1271308"/>
                <a:gd name="connsiteY13" fmla="*/ 585657 h 1386162"/>
                <a:gd name="connsiteX14" fmla="*/ 13148 w 1271308"/>
                <a:gd name="connsiteY14" fmla="*/ 585657 h 138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71308" h="1386162">
                  <a:moveTo>
                    <a:pt x="0" y="593599"/>
                  </a:moveTo>
                  <a:lnTo>
                    <a:pt x="13148" y="585657"/>
                  </a:lnTo>
                  <a:lnTo>
                    <a:pt x="7020" y="605220"/>
                  </a:lnTo>
                  <a:close/>
                  <a:moveTo>
                    <a:pt x="196595" y="0"/>
                  </a:moveTo>
                  <a:lnTo>
                    <a:pt x="321668" y="399296"/>
                  </a:lnTo>
                  <a:lnTo>
                    <a:pt x="792565" y="114854"/>
                  </a:lnTo>
                  <a:lnTo>
                    <a:pt x="1271308" y="907419"/>
                  </a:lnTo>
                  <a:lnTo>
                    <a:pt x="478744" y="1386162"/>
                  </a:lnTo>
                  <a:lnTo>
                    <a:pt x="134437" y="816159"/>
                  </a:lnTo>
                  <a:lnTo>
                    <a:pt x="452243" y="816159"/>
                  </a:lnTo>
                  <a:lnTo>
                    <a:pt x="452242" y="816158"/>
                  </a:lnTo>
                  <a:lnTo>
                    <a:pt x="134438" y="816158"/>
                  </a:lnTo>
                  <a:lnTo>
                    <a:pt x="7021" y="605218"/>
                  </a:lnTo>
                  <a:lnTo>
                    <a:pt x="13149" y="585657"/>
                  </a:lnTo>
                  <a:lnTo>
                    <a:pt x="13148" y="58565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grpSp>
        <p:nvGrpSpPr>
          <p:cNvPr id="36" name="Group 35"/>
          <p:cNvGrpSpPr/>
          <p:nvPr/>
        </p:nvGrpSpPr>
        <p:grpSpPr>
          <a:xfrm>
            <a:off x="853952" y="11014719"/>
            <a:ext cx="2187289" cy="1206062"/>
            <a:chOff x="3423002" y="3440144"/>
            <a:chExt cx="2187289" cy="1206062"/>
          </a:xfrm>
          <a:solidFill>
            <a:schemeClr val="accent1"/>
          </a:solidFill>
        </p:grpSpPr>
        <p:sp>
          <p:nvSpPr>
            <p:cNvPr id="37" name="Freeform 36"/>
            <p:cNvSpPr/>
            <p:nvPr/>
          </p:nvSpPr>
          <p:spPr>
            <a:xfrm rot="1868028">
              <a:off x="3423002" y="3440144"/>
              <a:ext cx="1106131" cy="1206062"/>
            </a:xfrm>
            <a:custGeom>
              <a:avLst/>
              <a:gdLst>
                <a:gd name="connsiteX0" fmla="*/ 0 w 1271308"/>
                <a:gd name="connsiteY0" fmla="*/ 593599 h 1386162"/>
                <a:gd name="connsiteX1" fmla="*/ 13148 w 1271308"/>
                <a:gd name="connsiteY1" fmla="*/ 585657 h 1386162"/>
                <a:gd name="connsiteX2" fmla="*/ 7020 w 1271308"/>
                <a:gd name="connsiteY2" fmla="*/ 605220 h 1386162"/>
                <a:gd name="connsiteX3" fmla="*/ 196595 w 1271308"/>
                <a:gd name="connsiteY3" fmla="*/ 0 h 1386162"/>
                <a:gd name="connsiteX4" fmla="*/ 321668 w 1271308"/>
                <a:gd name="connsiteY4" fmla="*/ 399296 h 1386162"/>
                <a:gd name="connsiteX5" fmla="*/ 792565 w 1271308"/>
                <a:gd name="connsiteY5" fmla="*/ 114854 h 1386162"/>
                <a:gd name="connsiteX6" fmla="*/ 1271308 w 1271308"/>
                <a:gd name="connsiteY6" fmla="*/ 907419 h 1386162"/>
                <a:gd name="connsiteX7" fmla="*/ 478744 w 1271308"/>
                <a:gd name="connsiteY7" fmla="*/ 1386162 h 1386162"/>
                <a:gd name="connsiteX8" fmla="*/ 134437 w 1271308"/>
                <a:gd name="connsiteY8" fmla="*/ 816159 h 1386162"/>
                <a:gd name="connsiteX9" fmla="*/ 452243 w 1271308"/>
                <a:gd name="connsiteY9" fmla="*/ 816159 h 1386162"/>
                <a:gd name="connsiteX10" fmla="*/ 452242 w 1271308"/>
                <a:gd name="connsiteY10" fmla="*/ 816158 h 1386162"/>
                <a:gd name="connsiteX11" fmla="*/ 134438 w 1271308"/>
                <a:gd name="connsiteY11" fmla="*/ 816158 h 1386162"/>
                <a:gd name="connsiteX12" fmla="*/ 7021 w 1271308"/>
                <a:gd name="connsiteY12" fmla="*/ 605218 h 1386162"/>
                <a:gd name="connsiteX13" fmla="*/ 13149 w 1271308"/>
                <a:gd name="connsiteY13" fmla="*/ 585657 h 1386162"/>
                <a:gd name="connsiteX14" fmla="*/ 13148 w 1271308"/>
                <a:gd name="connsiteY14" fmla="*/ 585657 h 138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71308" h="1386162">
                  <a:moveTo>
                    <a:pt x="0" y="593599"/>
                  </a:moveTo>
                  <a:lnTo>
                    <a:pt x="13148" y="585657"/>
                  </a:lnTo>
                  <a:lnTo>
                    <a:pt x="7020" y="605220"/>
                  </a:lnTo>
                  <a:close/>
                  <a:moveTo>
                    <a:pt x="196595" y="0"/>
                  </a:moveTo>
                  <a:lnTo>
                    <a:pt x="321668" y="399296"/>
                  </a:lnTo>
                  <a:lnTo>
                    <a:pt x="792565" y="114854"/>
                  </a:lnTo>
                  <a:lnTo>
                    <a:pt x="1271308" y="907419"/>
                  </a:lnTo>
                  <a:lnTo>
                    <a:pt x="478744" y="1386162"/>
                  </a:lnTo>
                  <a:lnTo>
                    <a:pt x="134437" y="816159"/>
                  </a:lnTo>
                  <a:lnTo>
                    <a:pt x="452243" y="816159"/>
                  </a:lnTo>
                  <a:lnTo>
                    <a:pt x="452242" y="816158"/>
                  </a:lnTo>
                  <a:lnTo>
                    <a:pt x="134438" y="816158"/>
                  </a:lnTo>
                  <a:lnTo>
                    <a:pt x="7021" y="605218"/>
                  </a:lnTo>
                  <a:lnTo>
                    <a:pt x="13149" y="585657"/>
                  </a:lnTo>
                  <a:lnTo>
                    <a:pt x="13148" y="58565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8" name="Freeform 37"/>
            <p:cNvSpPr/>
            <p:nvPr/>
          </p:nvSpPr>
          <p:spPr>
            <a:xfrm rot="1868028">
              <a:off x="4504160" y="3440144"/>
              <a:ext cx="1106131" cy="1206062"/>
            </a:xfrm>
            <a:custGeom>
              <a:avLst/>
              <a:gdLst>
                <a:gd name="connsiteX0" fmla="*/ 0 w 1271308"/>
                <a:gd name="connsiteY0" fmla="*/ 593599 h 1386162"/>
                <a:gd name="connsiteX1" fmla="*/ 13148 w 1271308"/>
                <a:gd name="connsiteY1" fmla="*/ 585657 h 1386162"/>
                <a:gd name="connsiteX2" fmla="*/ 7020 w 1271308"/>
                <a:gd name="connsiteY2" fmla="*/ 605220 h 1386162"/>
                <a:gd name="connsiteX3" fmla="*/ 196595 w 1271308"/>
                <a:gd name="connsiteY3" fmla="*/ 0 h 1386162"/>
                <a:gd name="connsiteX4" fmla="*/ 321668 w 1271308"/>
                <a:gd name="connsiteY4" fmla="*/ 399296 h 1386162"/>
                <a:gd name="connsiteX5" fmla="*/ 792565 w 1271308"/>
                <a:gd name="connsiteY5" fmla="*/ 114854 h 1386162"/>
                <a:gd name="connsiteX6" fmla="*/ 1271308 w 1271308"/>
                <a:gd name="connsiteY6" fmla="*/ 907419 h 1386162"/>
                <a:gd name="connsiteX7" fmla="*/ 478744 w 1271308"/>
                <a:gd name="connsiteY7" fmla="*/ 1386162 h 1386162"/>
                <a:gd name="connsiteX8" fmla="*/ 134437 w 1271308"/>
                <a:gd name="connsiteY8" fmla="*/ 816159 h 1386162"/>
                <a:gd name="connsiteX9" fmla="*/ 452243 w 1271308"/>
                <a:gd name="connsiteY9" fmla="*/ 816159 h 1386162"/>
                <a:gd name="connsiteX10" fmla="*/ 452242 w 1271308"/>
                <a:gd name="connsiteY10" fmla="*/ 816158 h 1386162"/>
                <a:gd name="connsiteX11" fmla="*/ 134438 w 1271308"/>
                <a:gd name="connsiteY11" fmla="*/ 816158 h 1386162"/>
                <a:gd name="connsiteX12" fmla="*/ 7021 w 1271308"/>
                <a:gd name="connsiteY12" fmla="*/ 605218 h 1386162"/>
                <a:gd name="connsiteX13" fmla="*/ 13149 w 1271308"/>
                <a:gd name="connsiteY13" fmla="*/ 585657 h 1386162"/>
                <a:gd name="connsiteX14" fmla="*/ 13148 w 1271308"/>
                <a:gd name="connsiteY14" fmla="*/ 585657 h 138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71308" h="1386162">
                  <a:moveTo>
                    <a:pt x="0" y="593599"/>
                  </a:moveTo>
                  <a:lnTo>
                    <a:pt x="13148" y="585657"/>
                  </a:lnTo>
                  <a:lnTo>
                    <a:pt x="7020" y="605220"/>
                  </a:lnTo>
                  <a:close/>
                  <a:moveTo>
                    <a:pt x="196595" y="0"/>
                  </a:moveTo>
                  <a:lnTo>
                    <a:pt x="321668" y="399296"/>
                  </a:lnTo>
                  <a:lnTo>
                    <a:pt x="792565" y="114854"/>
                  </a:lnTo>
                  <a:lnTo>
                    <a:pt x="1271308" y="907419"/>
                  </a:lnTo>
                  <a:lnTo>
                    <a:pt x="478744" y="1386162"/>
                  </a:lnTo>
                  <a:lnTo>
                    <a:pt x="134437" y="816159"/>
                  </a:lnTo>
                  <a:lnTo>
                    <a:pt x="452243" y="816159"/>
                  </a:lnTo>
                  <a:lnTo>
                    <a:pt x="452242" y="816158"/>
                  </a:lnTo>
                  <a:lnTo>
                    <a:pt x="134438" y="816158"/>
                  </a:lnTo>
                  <a:lnTo>
                    <a:pt x="7021" y="605218"/>
                  </a:lnTo>
                  <a:lnTo>
                    <a:pt x="13149" y="585657"/>
                  </a:lnTo>
                  <a:lnTo>
                    <a:pt x="13148" y="58565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grpSp>
        <p:nvGrpSpPr>
          <p:cNvPr id="46" name="Group 45"/>
          <p:cNvGrpSpPr/>
          <p:nvPr/>
        </p:nvGrpSpPr>
        <p:grpSpPr>
          <a:xfrm>
            <a:off x="12464847" y="6462447"/>
            <a:ext cx="2187289" cy="1206062"/>
            <a:chOff x="3423002" y="3440144"/>
            <a:chExt cx="2187289" cy="1206062"/>
          </a:xfrm>
          <a:solidFill>
            <a:schemeClr val="accent1"/>
          </a:solidFill>
        </p:grpSpPr>
        <p:sp>
          <p:nvSpPr>
            <p:cNvPr id="48" name="Freeform 47"/>
            <p:cNvSpPr/>
            <p:nvPr/>
          </p:nvSpPr>
          <p:spPr>
            <a:xfrm rot="1868028">
              <a:off x="3423002" y="3440144"/>
              <a:ext cx="1106131" cy="1206062"/>
            </a:xfrm>
            <a:custGeom>
              <a:avLst/>
              <a:gdLst>
                <a:gd name="connsiteX0" fmla="*/ 0 w 1271308"/>
                <a:gd name="connsiteY0" fmla="*/ 593599 h 1386162"/>
                <a:gd name="connsiteX1" fmla="*/ 13148 w 1271308"/>
                <a:gd name="connsiteY1" fmla="*/ 585657 h 1386162"/>
                <a:gd name="connsiteX2" fmla="*/ 7020 w 1271308"/>
                <a:gd name="connsiteY2" fmla="*/ 605220 h 1386162"/>
                <a:gd name="connsiteX3" fmla="*/ 196595 w 1271308"/>
                <a:gd name="connsiteY3" fmla="*/ 0 h 1386162"/>
                <a:gd name="connsiteX4" fmla="*/ 321668 w 1271308"/>
                <a:gd name="connsiteY4" fmla="*/ 399296 h 1386162"/>
                <a:gd name="connsiteX5" fmla="*/ 792565 w 1271308"/>
                <a:gd name="connsiteY5" fmla="*/ 114854 h 1386162"/>
                <a:gd name="connsiteX6" fmla="*/ 1271308 w 1271308"/>
                <a:gd name="connsiteY6" fmla="*/ 907419 h 1386162"/>
                <a:gd name="connsiteX7" fmla="*/ 478744 w 1271308"/>
                <a:gd name="connsiteY7" fmla="*/ 1386162 h 1386162"/>
                <a:gd name="connsiteX8" fmla="*/ 134437 w 1271308"/>
                <a:gd name="connsiteY8" fmla="*/ 816159 h 1386162"/>
                <a:gd name="connsiteX9" fmla="*/ 452243 w 1271308"/>
                <a:gd name="connsiteY9" fmla="*/ 816159 h 1386162"/>
                <a:gd name="connsiteX10" fmla="*/ 452242 w 1271308"/>
                <a:gd name="connsiteY10" fmla="*/ 816158 h 1386162"/>
                <a:gd name="connsiteX11" fmla="*/ 134438 w 1271308"/>
                <a:gd name="connsiteY11" fmla="*/ 816158 h 1386162"/>
                <a:gd name="connsiteX12" fmla="*/ 7021 w 1271308"/>
                <a:gd name="connsiteY12" fmla="*/ 605218 h 1386162"/>
                <a:gd name="connsiteX13" fmla="*/ 13149 w 1271308"/>
                <a:gd name="connsiteY13" fmla="*/ 585657 h 1386162"/>
                <a:gd name="connsiteX14" fmla="*/ 13148 w 1271308"/>
                <a:gd name="connsiteY14" fmla="*/ 585657 h 138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71308" h="1386162">
                  <a:moveTo>
                    <a:pt x="0" y="593599"/>
                  </a:moveTo>
                  <a:lnTo>
                    <a:pt x="13148" y="585657"/>
                  </a:lnTo>
                  <a:lnTo>
                    <a:pt x="7020" y="605220"/>
                  </a:lnTo>
                  <a:close/>
                  <a:moveTo>
                    <a:pt x="196595" y="0"/>
                  </a:moveTo>
                  <a:lnTo>
                    <a:pt x="321668" y="399296"/>
                  </a:lnTo>
                  <a:lnTo>
                    <a:pt x="792565" y="114854"/>
                  </a:lnTo>
                  <a:lnTo>
                    <a:pt x="1271308" y="907419"/>
                  </a:lnTo>
                  <a:lnTo>
                    <a:pt x="478744" y="1386162"/>
                  </a:lnTo>
                  <a:lnTo>
                    <a:pt x="134437" y="816159"/>
                  </a:lnTo>
                  <a:lnTo>
                    <a:pt x="452243" y="816159"/>
                  </a:lnTo>
                  <a:lnTo>
                    <a:pt x="452242" y="816158"/>
                  </a:lnTo>
                  <a:lnTo>
                    <a:pt x="134438" y="816158"/>
                  </a:lnTo>
                  <a:lnTo>
                    <a:pt x="7021" y="605218"/>
                  </a:lnTo>
                  <a:lnTo>
                    <a:pt x="13149" y="585657"/>
                  </a:lnTo>
                  <a:lnTo>
                    <a:pt x="13148" y="58565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9" name="Freeform 48"/>
            <p:cNvSpPr/>
            <p:nvPr/>
          </p:nvSpPr>
          <p:spPr>
            <a:xfrm rot="1868028">
              <a:off x="4504160" y="3440144"/>
              <a:ext cx="1106131" cy="1206062"/>
            </a:xfrm>
            <a:custGeom>
              <a:avLst/>
              <a:gdLst>
                <a:gd name="connsiteX0" fmla="*/ 0 w 1271308"/>
                <a:gd name="connsiteY0" fmla="*/ 593599 h 1386162"/>
                <a:gd name="connsiteX1" fmla="*/ 13148 w 1271308"/>
                <a:gd name="connsiteY1" fmla="*/ 585657 h 1386162"/>
                <a:gd name="connsiteX2" fmla="*/ 7020 w 1271308"/>
                <a:gd name="connsiteY2" fmla="*/ 605220 h 1386162"/>
                <a:gd name="connsiteX3" fmla="*/ 196595 w 1271308"/>
                <a:gd name="connsiteY3" fmla="*/ 0 h 1386162"/>
                <a:gd name="connsiteX4" fmla="*/ 321668 w 1271308"/>
                <a:gd name="connsiteY4" fmla="*/ 399296 h 1386162"/>
                <a:gd name="connsiteX5" fmla="*/ 792565 w 1271308"/>
                <a:gd name="connsiteY5" fmla="*/ 114854 h 1386162"/>
                <a:gd name="connsiteX6" fmla="*/ 1271308 w 1271308"/>
                <a:gd name="connsiteY6" fmla="*/ 907419 h 1386162"/>
                <a:gd name="connsiteX7" fmla="*/ 478744 w 1271308"/>
                <a:gd name="connsiteY7" fmla="*/ 1386162 h 1386162"/>
                <a:gd name="connsiteX8" fmla="*/ 134437 w 1271308"/>
                <a:gd name="connsiteY8" fmla="*/ 816159 h 1386162"/>
                <a:gd name="connsiteX9" fmla="*/ 452243 w 1271308"/>
                <a:gd name="connsiteY9" fmla="*/ 816159 h 1386162"/>
                <a:gd name="connsiteX10" fmla="*/ 452242 w 1271308"/>
                <a:gd name="connsiteY10" fmla="*/ 816158 h 1386162"/>
                <a:gd name="connsiteX11" fmla="*/ 134438 w 1271308"/>
                <a:gd name="connsiteY11" fmla="*/ 816158 h 1386162"/>
                <a:gd name="connsiteX12" fmla="*/ 7021 w 1271308"/>
                <a:gd name="connsiteY12" fmla="*/ 605218 h 1386162"/>
                <a:gd name="connsiteX13" fmla="*/ 13149 w 1271308"/>
                <a:gd name="connsiteY13" fmla="*/ 585657 h 1386162"/>
                <a:gd name="connsiteX14" fmla="*/ 13148 w 1271308"/>
                <a:gd name="connsiteY14" fmla="*/ 585657 h 138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71308" h="1386162">
                  <a:moveTo>
                    <a:pt x="0" y="593599"/>
                  </a:moveTo>
                  <a:lnTo>
                    <a:pt x="13148" y="585657"/>
                  </a:lnTo>
                  <a:lnTo>
                    <a:pt x="7020" y="605220"/>
                  </a:lnTo>
                  <a:close/>
                  <a:moveTo>
                    <a:pt x="196595" y="0"/>
                  </a:moveTo>
                  <a:lnTo>
                    <a:pt x="321668" y="399296"/>
                  </a:lnTo>
                  <a:lnTo>
                    <a:pt x="792565" y="114854"/>
                  </a:lnTo>
                  <a:lnTo>
                    <a:pt x="1271308" y="907419"/>
                  </a:lnTo>
                  <a:lnTo>
                    <a:pt x="478744" y="1386162"/>
                  </a:lnTo>
                  <a:lnTo>
                    <a:pt x="134437" y="816159"/>
                  </a:lnTo>
                  <a:lnTo>
                    <a:pt x="452243" y="816159"/>
                  </a:lnTo>
                  <a:lnTo>
                    <a:pt x="452242" y="816158"/>
                  </a:lnTo>
                  <a:lnTo>
                    <a:pt x="134438" y="816158"/>
                  </a:lnTo>
                  <a:lnTo>
                    <a:pt x="7021" y="605218"/>
                  </a:lnTo>
                  <a:lnTo>
                    <a:pt x="13149" y="585657"/>
                  </a:lnTo>
                  <a:lnTo>
                    <a:pt x="13148" y="58565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grpSp>
        <p:nvGrpSpPr>
          <p:cNvPr id="50" name="Group 49"/>
          <p:cNvGrpSpPr/>
          <p:nvPr/>
        </p:nvGrpSpPr>
        <p:grpSpPr>
          <a:xfrm>
            <a:off x="12464847" y="8742047"/>
            <a:ext cx="2187289" cy="1206062"/>
            <a:chOff x="3423002" y="3440144"/>
            <a:chExt cx="2187289" cy="1206062"/>
          </a:xfrm>
          <a:solidFill>
            <a:schemeClr val="accent1"/>
          </a:solidFill>
        </p:grpSpPr>
        <p:sp>
          <p:nvSpPr>
            <p:cNvPr id="51" name="Freeform 50"/>
            <p:cNvSpPr/>
            <p:nvPr/>
          </p:nvSpPr>
          <p:spPr>
            <a:xfrm rot="1868028">
              <a:off x="3423002" y="3440144"/>
              <a:ext cx="1106131" cy="1206062"/>
            </a:xfrm>
            <a:custGeom>
              <a:avLst/>
              <a:gdLst>
                <a:gd name="connsiteX0" fmla="*/ 0 w 1271308"/>
                <a:gd name="connsiteY0" fmla="*/ 593599 h 1386162"/>
                <a:gd name="connsiteX1" fmla="*/ 13148 w 1271308"/>
                <a:gd name="connsiteY1" fmla="*/ 585657 h 1386162"/>
                <a:gd name="connsiteX2" fmla="*/ 7020 w 1271308"/>
                <a:gd name="connsiteY2" fmla="*/ 605220 h 1386162"/>
                <a:gd name="connsiteX3" fmla="*/ 196595 w 1271308"/>
                <a:gd name="connsiteY3" fmla="*/ 0 h 1386162"/>
                <a:gd name="connsiteX4" fmla="*/ 321668 w 1271308"/>
                <a:gd name="connsiteY4" fmla="*/ 399296 h 1386162"/>
                <a:gd name="connsiteX5" fmla="*/ 792565 w 1271308"/>
                <a:gd name="connsiteY5" fmla="*/ 114854 h 1386162"/>
                <a:gd name="connsiteX6" fmla="*/ 1271308 w 1271308"/>
                <a:gd name="connsiteY6" fmla="*/ 907419 h 1386162"/>
                <a:gd name="connsiteX7" fmla="*/ 478744 w 1271308"/>
                <a:gd name="connsiteY7" fmla="*/ 1386162 h 1386162"/>
                <a:gd name="connsiteX8" fmla="*/ 134437 w 1271308"/>
                <a:gd name="connsiteY8" fmla="*/ 816159 h 1386162"/>
                <a:gd name="connsiteX9" fmla="*/ 452243 w 1271308"/>
                <a:gd name="connsiteY9" fmla="*/ 816159 h 1386162"/>
                <a:gd name="connsiteX10" fmla="*/ 452242 w 1271308"/>
                <a:gd name="connsiteY10" fmla="*/ 816158 h 1386162"/>
                <a:gd name="connsiteX11" fmla="*/ 134438 w 1271308"/>
                <a:gd name="connsiteY11" fmla="*/ 816158 h 1386162"/>
                <a:gd name="connsiteX12" fmla="*/ 7021 w 1271308"/>
                <a:gd name="connsiteY12" fmla="*/ 605218 h 1386162"/>
                <a:gd name="connsiteX13" fmla="*/ 13149 w 1271308"/>
                <a:gd name="connsiteY13" fmla="*/ 585657 h 1386162"/>
                <a:gd name="connsiteX14" fmla="*/ 13148 w 1271308"/>
                <a:gd name="connsiteY14" fmla="*/ 585657 h 138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71308" h="1386162">
                  <a:moveTo>
                    <a:pt x="0" y="593599"/>
                  </a:moveTo>
                  <a:lnTo>
                    <a:pt x="13148" y="585657"/>
                  </a:lnTo>
                  <a:lnTo>
                    <a:pt x="7020" y="605220"/>
                  </a:lnTo>
                  <a:close/>
                  <a:moveTo>
                    <a:pt x="196595" y="0"/>
                  </a:moveTo>
                  <a:lnTo>
                    <a:pt x="321668" y="399296"/>
                  </a:lnTo>
                  <a:lnTo>
                    <a:pt x="792565" y="114854"/>
                  </a:lnTo>
                  <a:lnTo>
                    <a:pt x="1271308" y="907419"/>
                  </a:lnTo>
                  <a:lnTo>
                    <a:pt x="478744" y="1386162"/>
                  </a:lnTo>
                  <a:lnTo>
                    <a:pt x="134437" y="816159"/>
                  </a:lnTo>
                  <a:lnTo>
                    <a:pt x="452243" y="816159"/>
                  </a:lnTo>
                  <a:lnTo>
                    <a:pt x="452242" y="816158"/>
                  </a:lnTo>
                  <a:lnTo>
                    <a:pt x="134438" y="816158"/>
                  </a:lnTo>
                  <a:lnTo>
                    <a:pt x="7021" y="605218"/>
                  </a:lnTo>
                  <a:lnTo>
                    <a:pt x="13149" y="585657"/>
                  </a:lnTo>
                  <a:lnTo>
                    <a:pt x="13148" y="58565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2" name="Freeform 51"/>
            <p:cNvSpPr/>
            <p:nvPr/>
          </p:nvSpPr>
          <p:spPr>
            <a:xfrm rot="1868028">
              <a:off x="4504160" y="3440144"/>
              <a:ext cx="1106131" cy="1206062"/>
            </a:xfrm>
            <a:custGeom>
              <a:avLst/>
              <a:gdLst>
                <a:gd name="connsiteX0" fmla="*/ 0 w 1271308"/>
                <a:gd name="connsiteY0" fmla="*/ 593599 h 1386162"/>
                <a:gd name="connsiteX1" fmla="*/ 13148 w 1271308"/>
                <a:gd name="connsiteY1" fmla="*/ 585657 h 1386162"/>
                <a:gd name="connsiteX2" fmla="*/ 7020 w 1271308"/>
                <a:gd name="connsiteY2" fmla="*/ 605220 h 1386162"/>
                <a:gd name="connsiteX3" fmla="*/ 196595 w 1271308"/>
                <a:gd name="connsiteY3" fmla="*/ 0 h 1386162"/>
                <a:gd name="connsiteX4" fmla="*/ 321668 w 1271308"/>
                <a:gd name="connsiteY4" fmla="*/ 399296 h 1386162"/>
                <a:gd name="connsiteX5" fmla="*/ 792565 w 1271308"/>
                <a:gd name="connsiteY5" fmla="*/ 114854 h 1386162"/>
                <a:gd name="connsiteX6" fmla="*/ 1271308 w 1271308"/>
                <a:gd name="connsiteY6" fmla="*/ 907419 h 1386162"/>
                <a:gd name="connsiteX7" fmla="*/ 478744 w 1271308"/>
                <a:gd name="connsiteY7" fmla="*/ 1386162 h 1386162"/>
                <a:gd name="connsiteX8" fmla="*/ 134437 w 1271308"/>
                <a:gd name="connsiteY8" fmla="*/ 816159 h 1386162"/>
                <a:gd name="connsiteX9" fmla="*/ 452243 w 1271308"/>
                <a:gd name="connsiteY9" fmla="*/ 816159 h 1386162"/>
                <a:gd name="connsiteX10" fmla="*/ 452242 w 1271308"/>
                <a:gd name="connsiteY10" fmla="*/ 816158 h 1386162"/>
                <a:gd name="connsiteX11" fmla="*/ 134438 w 1271308"/>
                <a:gd name="connsiteY11" fmla="*/ 816158 h 1386162"/>
                <a:gd name="connsiteX12" fmla="*/ 7021 w 1271308"/>
                <a:gd name="connsiteY12" fmla="*/ 605218 h 1386162"/>
                <a:gd name="connsiteX13" fmla="*/ 13149 w 1271308"/>
                <a:gd name="connsiteY13" fmla="*/ 585657 h 1386162"/>
                <a:gd name="connsiteX14" fmla="*/ 13148 w 1271308"/>
                <a:gd name="connsiteY14" fmla="*/ 585657 h 138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71308" h="1386162">
                  <a:moveTo>
                    <a:pt x="0" y="593599"/>
                  </a:moveTo>
                  <a:lnTo>
                    <a:pt x="13148" y="585657"/>
                  </a:lnTo>
                  <a:lnTo>
                    <a:pt x="7020" y="605220"/>
                  </a:lnTo>
                  <a:close/>
                  <a:moveTo>
                    <a:pt x="196595" y="0"/>
                  </a:moveTo>
                  <a:lnTo>
                    <a:pt x="321668" y="399296"/>
                  </a:lnTo>
                  <a:lnTo>
                    <a:pt x="792565" y="114854"/>
                  </a:lnTo>
                  <a:lnTo>
                    <a:pt x="1271308" y="907419"/>
                  </a:lnTo>
                  <a:lnTo>
                    <a:pt x="478744" y="1386162"/>
                  </a:lnTo>
                  <a:lnTo>
                    <a:pt x="134437" y="816159"/>
                  </a:lnTo>
                  <a:lnTo>
                    <a:pt x="452243" y="816159"/>
                  </a:lnTo>
                  <a:lnTo>
                    <a:pt x="452242" y="816158"/>
                  </a:lnTo>
                  <a:lnTo>
                    <a:pt x="134438" y="816158"/>
                  </a:lnTo>
                  <a:lnTo>
                    <a:pt x="7021" y="605218"/>
                  </a:lnTo>
                  <a:lnTo>
                    <a:pt x="13149" y="585657"/>
                  </a:lnTo>
                  <a:lnTo>
                    <a:pt x="13148" y="58565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grpSp>
        <p:nvGrpSpPr>
          <p:cNvPr id="53" name="Group 52"/>
          <p:cNvGrpSpPr/>
          <p:nvPr/>
        </p:nvGrpSpPr>
        <p:grpSpPr>
          <a:xfrm>
            <a:off x="12464847" y="11014719"/>
            <a:ext cx="2187289" cy="1206062"/>
            <a:chOff x="3423002" y="3440144"/>
            <a:chExt cx="2187289" cy="1206062"/>
          </a:xfrm>
          <a:solidFill>
            <a:schemeClr val="accent1"/>
          </a:solidFill>
        </p:grpSpPr>
        <p:sp>
          <p:nvSpPr>
            <p:cNvPr id="54" name="Freeform 53"/>
            <p:cNvSpPr/>
            <p:nvPr/>
          </p:nvSpPr>
          <p:spPr>
            <a:xfrm rot="1868028">
              <a:off x="3423002" y="3440144"/>
              <a:ext cx="1106131" cy="1206062"/>
            </a:xfrm>
            <a:custGeom>
              <a:avLst/>
              <a:gdLst>
                <a:gd name="connsiteX0" fmla="*/ 0 w 1271308"/>
                <a:gd name="connsiteY0" fmla="*/ 593599 h 1386162"/>
                <a:gd name="connsiteX1" fmla="*/ 13148 w 1271308"/>
                <a:gd name="connsiteY1" fmla="*/ 585657 h 1386162"/>
                <a:gd name="connsiteX2" fmla="*/ 7020 w 1271308"/>
                <a:gd name="connsiteY2" fmla="*/ 605220 h 1386162"/>
                <a:gd name="connsiteX3" fmla="*/ 196595 w 1271308"/>
                <a:gd name="connsiteY3" fmla="*/ 0 h 1386162"/>
                <a:gd name="connsiteX4" fmla="*/ 321668 w 1271308"/>
                <a:gd name="connsiteY4" fmla="*/ 399296 h 1386162"/>
                <a:gd name="connsiteX5" fmla="*/ 792565 w 1271308"/>
                <a:gd name="connsiteY5" fmla="*/ 114854 h 1386162"/>
                <a:gd name="connsiteX6" fmla="*/ 1271308 w 1271308"/>
                <a:gd name="connsiteY6" fmla="*/ 907419 h 1386162"/>
                <a:gd name="connsiteX7" fmla="*/ 478744 w 1271308"/>
                <a:gd name="connsiteY7" fmla="*/ 1386162 h 1386162"/>
                <a:gd name="connsiteX8" fmla="*/ 134437 w 1271308"/>
                <a:gd name="connsiteY8" fmla="*/ 816159 h 1386162"/>
                <a:gd name="connsiteX9" fmla="*/ 452243 w 1271308"/>
                <a:gd name="connsiteY9" fmla="*/ 816159 h 1386162"/>
                <a:gd name="connsiteX10" fmla="*/ 452242 w 1271308"/>
                <a:gd name="connsiteY10" fmla="*/ 816158 h 1386162"/>
                <a:gd name="connsiteX11" fmla="*/ 134438 w 1271308"/>
                <a:gd name="connsiteY11" fmla="*/ 816158 h 1386162"/>
                <a:gd name="connsiteX12" fmla="*/ 7021 w 1271308"/>
                <a:gd name="connsiteY12" fmla="*/ 605218 h 1386162"/>
                <a:gd name="connsiteX13" fmla="*/ 13149 w 1271308"/>
                <a:gd name="connsiteY13" fmla="*/ 585657 h 1386162"/>
                <a:gd name="connsiteX14" fmla="*/ 13148 w 1271308"/>
                <a:gd name="connsiteY14" fmla="*/ 585657 h 138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71308" h="1386162">
                  <a:moveTo>
                    <a:pt x="0" y="593599"/>
                  </a:moveTo>
                  <a:lnTo>
                    <a:pt x="13148" y="585657"/>
                  </a:lnTo>
                  <a:lnTo>
                    <a:pt x="7020" y="605220"/>
                  </a:lnTo>
                  <a:close/>
                  <a:moveTo>
                    <a:pt x="196595" y="0"/>
                  </a:moveTo>
                  <a:lnTo>
                    <a:pt x="321668" y="399296"/>
                  </a:lnTo>
                  <a:lnTo>
                    <a:pt x="792565" y="114854"/>
                  </a:lnTo>
                  <a:lnTo>
                    <a:pt x="1271308" y="907419"/>
                  </a:lnTo>
                  <a:lnTo>
                    <a:pt x="478744" y="1386162"/>
                  </a:lnTo>
                  <a:lnTo>
                    <a:pt x="134437" y="816159"/>
                  </a:lnTo>
                  <a:lnTo>
                    <a:pt x="452243" y="816159"/>
                  </a:lnTo>
                  <a:lnTo>
                    <a:pt x="452242" y="816158"/>
                  </a:lnTo>
                  <a:lnTo>
                    <a:pt x="134438" y="816158"/>
                  </a:lnTo>
                  <a:lnTo>
                    <a:pt x="7021" y="605218"/>
                  </a:lnTo>
                  <a:lnTo>
                    <a:pt x="13149" y="585657"/>
                  </a:lnTo>
                  <a:lnTo>
                    <a:pt x="13148" y="58565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5" name="Freeform 54"/>
            <p:cNvSpPr/>
            <p:nvPr/>
          </p:nvSpPr>
          <p:spPr>
            <a:xfrm rot="1868028">
              <a:off x="4504160" y="3440144"/>
              <a:ext cx="1106131" cy="1206062"/>
            </a:xfrm>
            <a:custGeom>
              <a:avLst/>
              <a:gdLst>
                <a:gd name="connsiteX0" fmla="*/ 0 w 1271308"/>
                <a:gd name="connsiteY0" fmla="*/ 593599 h 1386162"/>
                <a:gd name="connsiteX1" fmla="*/ 13148 w 1271308"/>
                <a:gd name="connsiteY1" fmla="*/ 585657 h 1386162"/>
                <a:gd name="connsiteX2" fmla="*/ 7020 w 1271308"/>
                <a:gd name="connsiteY2" fmla="*/ 605220 h 1386162"/>
                <a:gd name="connsiteX3" fmla="*/ 196595 w 1271308"/>
                <a:gd name="connsiteY3" fmla="*/ 0 h 1386162"/>
                <a:gd name="connsiteX4" fmla="*/ 321668 w 1271308"/>
                <a:gd name="connsiteY4" fmla="*/ 399296 h 1386162"/>
                <a:gd name="connsiteX5" fmla="*/ 792565 w 1271308"/>
                <a:gd name="connsiteY5" fmla="*/ 114854 h 1386162"/>
                <a:gd name="connsiteX6" fmla="*/ 1271308 w 1271308"/>
                <a:gd name="connsiteY6" fmla="*/ 907419 h 1386162"/>
                <a:gd name="connsiteX7" fmla="*/ 478744 w 1271308"/>
                <a:gd name="connsiteY7" fmla="*/ 1386162 h 1386162"/>
                <a:gd name="connsiteX8" fmla="*/ 134437 w 1271308"/>
                <a:gd name="connsiteY8" fmla="*/ 816159 h 1386162"/>
                <a:gd name="connsiteX9" fmla="*/ 452243 w 1271308"/>
                <a:gd name="connsiteY9" fmla="*/ 816159 h 1386162"/>
                <a:gd name="connsiteX10" fmla="*/ 452242 w 1271308"/>
                <a:gd name="connsiteY10" fmla="*/ 816158 h 1386162"/>
                <a:gd name="connsiteX11" fmla="*/ 134438 w 1271308"/>
                <a:gd name="connsiteY11" fmla="*/ 816158 h 1386162"/>
                <a:gd name="connsiteX12" fmla="*/ 7021 w 1271308"/>
                <a:gd name="connsiteY12" fmla="*/ 605218 h 1386162"/>
                <a:gd name="connsiteX13" fmla="*/ 13149 w 1271308"/>
                <a:gd name="connsiteY13" fmla="*/ 585657 h 1386162"/>
                <a:gd name="connsiteX14" fmla="*/ 13148 w 1271308"/>
                <a:gd name="connsiteY14" fmla="*/ 585657 h 138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71308" h="1386162">
                  <a:moveTo>
                    <a:pt x="0" y="593599"/>
                  </a:moveTo>
                  <a:lnTo>
                    <a:pt x="13148" y="585657"/>
                  </a:lnTo>
                  <a:lnTo>
                    <a:pt x="7020" y="605220"/>
                  </a:lnTo>
                  <a:close/>
                  <a:moveTo>
                    <a:pt x="196595" y="0"/>
                  </a:moveTo>
                  <a:lnTo>
                    <a:pt x="321668" y="399296"/>
                  </a:lnTo>
                  <a:lnTo>
                    <a:pt x="792565" y="114854"/>
                  </a:lnTo>
                  <a:lnTo>
                    <a:pt x="1271308" y="907419"/>
                  </a:lnTo>
                  <a:lnTo>
                    <a:pt x="478744" y="1386162"/>
                  </a:lnTo>
                  <a:lnTo>
                    <a:pt x="134437" y="816159"/>
                  </a:lnTo>
                  <a:lnTo>
                    <a:pt x="452243" y="816159"/>
                  </a:lnTo>
                  <a:lnTo>
                    <a:pt x="452242" y="816158"/>
                  </a:lnTo>
                  <a:lnTo>
                    <a:pt x="134438" y="816158"/>
                  </a:lnTo>
                  <a:lnTo>
                    <a:pt x="7021" y="605218"/>
                  </a:lnTo>
                  <a:lnTo>
                    <a:pt x="13149" y="585657"/>
                  </a:lnTo>
                  <a:lnTo>
                    <a:pt x="13148" y="58565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spTree>
    <p:extLst>
      <p:ext uri="{BB962C8B-B14F-4D97-AF65-F5344CB8AC3E}">
        <p14:creationId xmlns:p14="http://schemas.microsoft.com/office/powerpoint/2010/main" val="2144225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1+#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1+#ppt_w/2"/>
                                          </p:val>
                                        </p:tav>
                                        <p:tav tm="100000">
                                          <p:val>
                                            <p:strVal val="#ppt_x"/>
                                          </p:val>
                                        </p:tav>
                                      </p:tavLst>
                                    </p:anim>
                                    <p:anim calcmode="lin" valueType="num">
                                      <p:cBhvr additive="base">
                                        <p:cTn id="16" dur="500" fill="hold"/>
                                        <p:tgtEl>
                                          <p:spTgt spid="22"/>
                                        </p:tgtEl>
                                        <p:attrNameLst>
                                          <p:attrName>ppt_y</p:attrName>
                                        </p:attrNameLst>
                                      </p:cBhvr>
                                      <p:tavLst>
                                        <p:tav tm="0">
                                          <p:val>
                                            <p:strVal val="#ppt_y"/>
                                          </p:val>
                                        </p:tav>
                                        <p:tav tm="100000">
                                          <p:val>
                                            <p:strVal val="#ppt_y"/>
                                          </p:val>
                                        </p:tav>
                                      </p:tavLst>
                                    </p:anim>
                                  </p:childTnLst>
                                </p:cTn>
                              </p:par>
                              <p:par>
                                <p:cTn id="17" presetID="53" presetClass="entr" presetSubtype="16" fill="hold" nodeType="withEffect">
                                  <p:stCondLst>
                                    <p:cond delay="250"/>
                                  </p:stCondLst>
                                  <p:childTnLst>
                                    <p:set>
                                      <p:cBhvr>
                                        <p:cTn id="18" dur="1" fill="hold">
                                          <p:stCondLst>
                                            <p:cond delay="0"/>
                                          </p:stCondLst>
                                        </p:cTn>
                                        <p:tgtEl>
                                          <p:spTgt spid="27"/>
                                        </p:tgtEl>
                                        <p:attrNameLst>
                                          <p:attrName>style.visibility</p:attrName>
                                        </p:attrNameLst>
                                      </p:cBhvr>
                                      <p:to>
                                        <p:strVal val="visible"/>
                                      </p:to>
                                    </p:set>
                                    <p:anim calcmode="lin" valueType="num">
                                      <p:cBhvr>
                                        <p:cTn id="19" dur="500" fill="hold"/>
                                        <p:tgtEl>
                                          <p:spTgt spid="27"/>
                                        </p:tgtEl>
                                        <p:attrNameLst>
                                          <p:attrName>ppt_w</p:attrName>
                                        </p:attrNameLst>
                                      </p:cBhvr>
                                      <p:tavLst>
                                        <p:tav tm="0">
                                          <p:val>
                                            <p:fltVal val="0"/>
                                          </p:val>
                                        </p:tav>
                                        <p:tav tm="100000">
                                          <p:val>
                                            <p:strVal val="#ppt_w"/>
                                          </p:val>
                                        </p:tav>
                                      </p:tavLst>
                                    </p:anim>
                                    <p:anim calcmode="lin" valueType="num">
                                      <p:cBhvr>
                                        <p:cTn id="20" dur="500" fill="hold"/>
                                        <p:tgtEl>
                                          <p:spTgt spid="27"/>
                                        </p:tgtEl>
                                        <p:attrNameLst>
                                          <p:attrName>ppt_h</p:attrName>
                                        </p:attrNameLst>
                                      </p:cBhvr>
                                      <p:tavLst>
                                        <p:tav tm="0">
                                          <p:val>
                                            <p:fltVal val="0"/>
                                          </p:val>
                                        </p:tav>
                                        <p:tav tm="100000">
                                          <p:val>
                                            <p:strVal val="#ppt_h"/>
                                          </p:val>
                                        </p:tav>
                                      </p:tavLst>
                                    </p:anim>
                                    <p:animEffect transition="in" filter="fade">
                                      <p:cBhvr>
                                        <p:cTn id="21" dur="500"/>
                                        <p:tgtEl>
                                          <p:spTgt spid="27"/>
                                        </p:tgtEl>
                                      </p:cBhvr>
                                    </p:animEffect>
                                  </p:childTnLst>
                                </p:cTn>
                              </p:par>
                              <p:par>
                                <p:cTn id="22" presetID="53" presetClass="entr" presetSubtype="16" fill="hold" nodeType="withEffect">
                                  <p:stCondLst>
                                    <p:cond delay="250"/>
                                  </p:stCondLst>
                                  <p:childTnLst>
                                    <p:set>
                                      <p:cBhvr>
                                        <p:cTn id="23" dur="1" fill="hold">
                                          <p:stCondLst>
                                            <p:cond delay="0"/>
                                          </p:stCondLst>
                                        </p:cTn>
                                        <p:tgtEl>
                                          <p:spTgt spid="33"/>
                                        </p:tgtEl>
                                        <p:attrNameLst>
                                          <p:attrName>style.visibility</p:attrName>
                                        </p:attrNameLst>
                                      </p:cBhvr>
                                      <p:to>
                                        <p:strVal val="visible"/>
                                      </p:to>
                                    </p:set>
                                    <p:anim calcmode="lin" valueType="num">
                                      <p:cBhvr>
                                        <p:cTn id="24" dur="500" fill="hold"/>
                                        <p:tgtEl>
                                          <p:spTgt spid="33"/>
                                        </p:tgtEl>
                                        <p:attrNameLst>
                                          <p:attrName>ppt_w</p:attrName>
                                        </p:attrNameLst>
                                      </p:cBhvr>
                                      <p:tavLst>
                                        <p:tav tm="0">
                                          <p:val>
                                            <p:fltVal val="0"/>
                                          </p:val>
                                        </p:tav>
                                        <p:tav tm="100000">
                                          <p:val>
                                            <p:strVal val="#ppt_w"/>
                                          </p:val>
                                        </p:tav>
                                      </p:tavLst>
                                    </p:anim>
                                    <p:anim calcmode="lin" valueType="num">
                                      <p:cBhvr>
                                        <p:cTn id="25" dur="500" fill="hold"/>
                                        <p:tgtEl>
                                          <p:spTgt spid="33"/>
                                        </p:tgtEl>
                                        <p:attrNameLst>
                                          <p:attrName>ppt_h</p:attrName>
                                        </p:attrNameLst>
                                      </p:cBhvr>
                                      <p:tavLst>
                                        <p:tav tm="0">
                                          <p:val>
                                            <p:fltVal val="0"/>
                                          </p:val>
                                        </p:tav>
                                        <p:tav tm="100000">
                                          <p:val>
                                            <p:strVal val="#ppt_h"/>
                                          </p:val>
                                        </p:tav>
                                      </p:tavLst>
                                    </p:anim>
                                    <p:animEffect transition="in" filter="fade">
                                      <p:cBhvr>
                                        <p:cTn id="26" dur="500"/>
                                        <p:tgtEl>
                                          <p:spTgt spid="33"/>
                                        </p:tgtEl>
                                      </p:cBhvr>
                                    </p:animEffect>
                                  </p:childTnLst>
                                </p:cTn>
                              </p:par>
                              <p:par>
                                <p:cTn id="27" presetID="53" presetClass="entr" presetSubtype="16" fill="hold" nodeType="withEffect">
                                  <p:stCondLst>
                                    <p:cond delay="25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par>
                                <p:cTn id="32" presetID="53" presetClass="entr" presetSubtype="16" fill="hold" nodeType="withEffect">
                                  <p:stCondLst>
                                    <p:cond delay="250"/>
                                  </p:stCondLst>
                                  <p:childTnLst>
                                    <p:set>
                                      <p:cBhvr>
                                        <p:cTn id="33" dur="1" fill="hold">
                                          <p:stCondLst>
                                            <p:cond delay="0"/>
                                          </p:stCondLst>
                                        </p:cTn>
                                        <p:tgtEl>
                                          <p:spTgt spid="46"/>
                                        </p:tgtEl>
                                        <p:attrNameLst>
                                          <p:attrName>style.visibility</p:attrName>
                                        </p:attrNameLst>
                                      </p:cBhvr>
                                      <p:to>
                                        <p:strVal val="visible"/>
                                      </p:to>
                                    </p:set>
                                    <p:anim calcmode="lin" valueType="num">
                                      <p:cBhvr>
                                        <p:cTn id="34" dur="500" fill="hold"/>
                                        <p:tgtEl>
                                          <p:spTgt spid="46"/>
                                        </p:tgtEl>
                                        <p:attrNameLst>
                                          <p:attrName>ppt_w</p:attrName>
                                        </p:attrNameLst>
                                      </p:cBhvr>
                                      <p:tavLst>
                                        <p:tav tm="0">
                                          <p:val>
                                            <p:fltVal val="0"/>
                                          </p:val>
                                        </p:tav>
                                        <p:tav tm="100000">
                                          <p:val>
                                            <p:strVal val="#ppt_w"/>
                                          </p:val>
                                        </p:tav>
                                      </p:tavLst>
                                    </p:anim>
                                    <p:anim calcmode="lin" valueType="num">
                                      <p:cBhvr>
                                        <p:cTn id="35" dur="500" fill="hold"/>
                                        <p:tgtEl>
                                          <p:spTgt spid="46"/>
                                        </p:tgtEl>
                                        <p:attrNameLst>
                                          <p:attrName>ppt_h</p:attrName>
                                        </p:attrNameLst>
                                      </p:cBhvr>
                                      <p:tavLst>
                                        <p:tav tm="0">
                                          <p:val>
                                            <p:fltVal val="0"/>
                                          </p:val>
                                        </p:tav>
                                        <p:tav tm="100000">
                                          <p:val>
                                            <p:strVal val="#ppt_h"/>
                                          </p:val>
                                        </p:tav>
                                      </p:tavLst>
                                    </p:anim>
                                    <p:animEffect transition="in" filter="fade">
                                      <p:cBhvr>
                                        <p:cTn id="36" dur="500"/>
                                        <p:tgtEl>
                                          <p:spTgt spid="46"/>
                                        </p:tgtEl>
                                      </p:cBhvr>
                                    </p:animEffect>
                                  </p:childTnLst>
                                </p:cTn>
                              </p:par>
                              <p:par>
                                <p:cTn id="37" presetID="53" presetClass="entr" presetSubtype="16" fill="hold" nodeType="withEffect">
                                  <p:stCondLst>
                                    <p:cond delay="250"/>
                                  </p:stCondLst>
                                  <p:childTnLst>
                                    <p:set>
                                      <p:cBhvr>
                                        <p:cTn id="38" dur="1" fill="hold">
                                          <p:stCondLst>
                                            <p:cond delay="0"/>
                                          </p:stCondLst>
                                        </p:cTn>
                                        <p:tgtEl>
                                          <p:spTgt spid="50"/>
                                        </p:tgtEl>
                                        <p:attrNameLst>
                                          <p:attrName>style.visibility</p:attrName>
                                        </p:attrNameLst>
                                      </p:cBhvr>
                                      <p:to>
                                        <p:strVal val="visible"/>
                                      </p:to>
                                    </p:set>
                                    <p:anim calcmode="lin" valueType="num">
                                      <p:cBhvr>
                                        <p:cTn id="39" dur="500" fill="hold"/>
                                        <p:tgtEl>
                                          <p:spTgt spid="50"/>
                                        </p:tgtEl>
                                        <p:attrNameLst>
                                          <p:attrName>ppt_w</p:attrName>
                                        </p:attrNameLst>
                                      </p:cBhvr>
                                      <p:tavLst>
                                        <p:tav tm="0">
                                          <p:val>
                                            <p:fltVal val="0"/>
                                          </p:val>
                                        </p:tav>
                                        <p:tav tm="100000">
                                          <p:val>
                                            <p:strVal val="#ppt_w"/>
                                          </p:val>
                                        </p:tav>
                                      </p:tavLst>
                                    </p:anim>
                                    <p:anim calcmode="lin" valueType="num">
                                      <p:cBhvr>
                                        <p:cTn id="40" dur="500" fill="hold"/>
                                        <p:tgtEl>
                                          <p:spTgt spid="50"/>
                                        </p:tgtEl>
                                        <p:attrNameLst>
                                          <p:attrName>ppt_h</p:attrName>
                                        </p:attrNameLst>
                                      </p:cBhvr>
                                      <p:tavLst>
                                        <p:tav tm="0">
                                          <p:val>
                                            <p:fltVal val="0"/>
                                          </p:val>
                                        </p:tav>
                                        <p:tav tm="100000">
                                          <p:val>
                                            <p:strVal val="#ppt_h"/>
                                          </p:val>
                                        </p:tav>
                                      </p:tavLst>
                                    </p:anim>
                                    <p:animEffect transition="in" filter="fade">
                                      <p:cBhvr>
                                        <p:cTn id="41" dur="500"/>
                                        <p:tgtEl>
                                          <p:spTgt spid="50"/>
                                        </p:tgtEl>
                                      </p:cBhvr>
                                    </p:animEffect>
                                  </p:childTnLst>
                                </p:cTn>
                              </p:par>
                              <p:par>
                                <p:cTn id="42" presetID="53" presetClass="entr" presetSubtype="16" fill="hold" nodeType="withEffect">
                                  <p:stCondLst>
                                    <p:cond delay="250"/>
                                  </p:stCondLst>
                                  <p:childTnLst>
                                    <p:set>
                                      <p:cBhvr>
                                        <p:cTn id="43" dur="1" fill="hold">
                                          <p:stCondLst>
                                            <p:cond delay="0"/>
                                          </p:stCondLst>
                                        </p:cTn>
                                        <p:tgtEl>
                                          <p:spTgt spid="53"/>
                                        </p:tgtEl>
                                        <p:attrNameLst>
                                          <p:attrName>style.visibility</p:attrName>
                                        </p:attrNameLst>
                                      </p:cBhvr>
                                      <p:to>
                                        <p:strVal val="visible"/>
                                      </p:to>
                                    </p:set>
                                    <p:anim calcmode="lin" valueType="num">
                                      <p:cBhvr>
                                        <p:cTn id="44" dur="500" fill="hold"/>
                                        <p:tgtEl>
                                          <p:spTgt spid="53"/>
                                        </p:tgtEl>
                                        <p:attrNameLst>
                                          <p:attrName>ppt_w</p:attrName>
                                        </p:attrNameLst>
                                      </p:cBhvr>
                                      <p:tavLst>
                                        <p:tav tm="0">
                                          <p:val>
                                            <p:fltVal val="0"/>
                                          </p:val>
                                        </p:tav>
                                        <p:tav tm="100000">
                                          <p:val>
                                            <p:strVal val="#ppt_w"/>
                                          </p:val>
                                        </p:tav>
                                      </p:tavLst>
                                    </p:anim>
                                    <p:anim calcmode="lin" valueType="num">
                                      <p:cBhvr>
                                        <p:cTn id="45" dur="500" fill="hold"/>
                                        <p:tgtEl>
                                          <p:spTgt spid="53"/>
                                        </p:tgtEl>
                                        <p:attrNameLst>
                                          <p:attrName>ppt_h</p:attrName>
                                        </p:attrNameLst>
                                      </p:cBhvr>
                                      <p:tavLst>
                                        <p:tav tm="0">
                                          <p:val>
                                            <p:fltVal val="0"/>
                                          </p:val>
                                        </p:tav>
                                        <p:tav tm="100000">
                                          <p:val>
                                            <p:strVal val="#ppt_h"/>
                                          </p:val>
                                        </p:tav>
                                      </p:tavLst>
                                    </p:anim>
                                    <p:animEffect transition="in" filter="fade">
                                      <p:cBhvr>
                                        <p:cTn id="46"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0"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13646404" y="5925463"/>
            <a:ext cx="9505277" cy="7003438"/>
            <a:chOff x="11491947" y="4311650"/>
            <a:chExt cx="11341066" cy="8356038"/>
          </a:xfrm>
          <a:solidFill>
            <a:schemeClr val="accent1"/>
          </a:solidFill>
        </p:grpSpPr>
        <p:sp>
          <p:nvSpPr>
            <p:cNvPr id="15" name="Freeform 5"/>
            <p:cNvSpPr>
              <a:spLocks noEditPoints="1"/>
            </p:cNvSpPr>
            <p:nvPr/>
          </p:nvSpPr>
          <p:spPr bwMode="auto">
            <a:xfrm>
              <a:off x="11491947" y="4368238"/>
              <a:ext cx="5341938" cy="8299450"/>
            </a:xfrm>
            <a:custGeom>
              <a:avLst/>
              <a:gdLst>
                <a:gd name="T0" fmla="*/ 3365 w 3365"/>
                <a:gd name="T1" fmla="*/ 5228 h 5228"/>
                <a:gd name="T2" fmla="*/ 0 w 3365"/>
                <a:gd name="T3" fmla="*/ 5228 h 5228"/>
                <a:gd name="T4" fmla="*/ 0 w 3365"/>
                <a:gd name="T5" fmla="*/ 1914 h 5228"/>
                <a:gd name="T6" fmla="*/ 2523 w 3365"/>
                <a:gd name="T7" fmla="*/ 0 h 5228"/>
                <a:gd name="T8" fmla="*/ 2055 w 3365"/>
                <a:gd name="T9" fmla="*/ 1862 h 5228"/>
                <a:gd name="T10" fmla="*/ 3365 w 3365"/>
                <a:gd name="T11" fmla="*/ 1862 h 5228"/>
                <a:gd name="T12" fmla="*/ 3365 w 3365"/>
                <a:gd name="T13" fmla="*/ 5228 h 5228"/>
                <a:gd name="T14" fmla="*/ 199 w 3365"/>
                <a:gd name="T15" fmla="*/ 5029 h 5228"/>
                <a:gd name="T16" fmla="*/ 3166 w 3365"/>
                <a:gd name="T17" fmla="*/ 5029 h 5228"/>
                <a:gd name="T18" fmla="*/ 3166 w 3365"/>
                <a:gd name="T19" fmla="*/ 2060 h 5228"/>
                <a:gd name="T20" fmla="*/ 1799 w 3365"/>
                <a:gd name="T21" fmla="*/ 2060 h 5228"/>
                <a:gd name="T22" fmla="*/ 2192 w 3365"/>
                <a:gd name="T23" fmla="*/ 499 h 5228"/>
                <a:gd name="T24" fmla="*/ 199 w 3365"/>
                <a:gd name="T25" fmla="*/ 2011 h 5228"/>
                <a:gd name="T26" fmla="*/ 199 w 3365"/>
                <a:gd name="T27" fmla="*/ 5029 h 5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65" h="5228">
                  <a:moveTo>
                    <a:pt x="3365" y="5228"/>
                  </a:moveTo>
                  <a:lnTo>
                    <a:pt x="0" y="5228"/>
                  </a:lnTo>
                  <a:lnTo>
                    <a:pt x="0" y="1914"/>
                  </a:lnTo>
                  <a:lnTo>
                    <a:pt x="2523" y="0"/>
                  </a:lnTo>
                  <a:lnTo>
                    <a:pt x="2055" y="1862"/>
                  </a:lnTo>
                  <a:lnTo>
                    <a:pt x="3365" y="1862"/>
                  </a:lnTo>
                  <a:lnTo>
                    <a:pt x="3365" y="5228"/>
                  </a:lnTo>
                  <a:close/>
                  <a:moveTo>
                    <a:pt x="199" y="5029"/>
                  </a:moveTo>
                  <a:lnTo>
                    <a:pt x="3166" y="5029"/>
                  </a:lnTo>
                  <a:lnTo>
                    <a:pt x="3166" y="2060"/>
                  </a:lnTo>
                  <a:lnTo>
                    <a:pt x="1799" y="2060"/>
                  </a:lnTo>
                  <a:lnTo>
                    <a:pt x="2192" y="499"/>
                  </a:lnTo>
                  <a:lnTo>
                    <a:pt x="199" y="2011"/>
                  </a:lnTo>
                  <a:lnTo>
                    <a:pt x="199" y="50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16" name="Freeform 6"/>
            <p:cNvSpPr>
              <a:spLocks noEditPoints="1"/>
            </p:cNvSpPr>
            <p:nvPr/>
          </p:nvSpPr>
          <p:spPr bwMode="auto">
            <a:xfrm>
              <a:off x="17491075" y="4311650"/>
              <a:ext cx="5341938" cy="8299450"/>
            </a:xfrm>
            <a:custGeom>
              <a:avLst/>
              <a:gdLst>
                <a:gd name="T0" fmla="*/ 3365 w 3365"/>
                <a:gd name="T1" fmla="*/ 5228 h 5228"/>
                <a:gd name="T2" fmla="*/ 0 w 3365"/>
                <a:gd name="T3" fmla="*/ 5228 h 5228"/>
                <a:gd name="T4" fmla="*/ 0 w 3365"/>
                <a:gd name="T5" fmla="*/ 1914 h 5228"/>
                <a:gd name="T6" fmla="*/ 2526 w 3365"/>
                <a:gd name="T7" fmla="*/ 0 h 5228"/>
                <a:gd name="T8" fmla="*/ 2055 w 3365"/>
                <a:gd name="T9" fmla="*/ 1862 h 5228"/>
                <a:gd name="T10" fmla="*/ 3365 w 3365"/>
                <a:gd name="T11" fmla="*/ 1862 h 5228"/>
                <a:gd name="T12" fmla="*/ 3365 w 3365"/>
                <a:gd name="T13" fmla="*/ 5228 h 5228"/>
                <a:gd name="T14" fmla="*/ 199 w 3365"/>
                <a:gd name="T15" fmla="*/ 5029 h 5228"/>
                <a:gd name="T16" fmla="*/ 3166 w 3365"/>
                <a:gd name="T17" fmla="*/ 5029 h 5228"/>
                <a:gd name="T18" fmla="*/ 3166 w 3365"/>
                <a:gd name="T19" fmla="*/ 2060 h 5228"/>
                <a:gd name="T20" fmla="*/ 1800 w 3365"/>
                <a:gd name="T21" fmla="*/ 2060 h 5228"/>
                <a:gd name="T22" fmla="*/ 2195 w 3365"/>
                <a:gd name="T23" fmla="*/ 499 h 5228"/>
                <a:gd name="T24" fmla="*/ 199 w 3365"/>
                <a:gd name="T25" fmla="*/ 2011 h 5228"/>
                <a:gd name="T26" fmla="*/ 199 w 3365"/>
                <a:gd name="T27" fmla="*/ 5029 h 5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65" h="5228">
                  <a:moveTo>
                    <a:pt x="3365" y="5228"/>
                  </a:moveTo>
                  <a:lnTo>
                    <a:pt x="0" y="5228"/>
                  </a:lnTo>
                  <a:lnTo>
                    <a:pt x="0" y="1914"/>
                  </a:lnTo>
                  <a:lnTo>
                    <a:pt x="2526" y="0"/>
                  </a:lnTo>
                  <a:lnTo>
                    <a:pt x="2055" y="1862"/>
                  </a:lnTo>
                  <a:lnTo>
                    <a:pt x="3365" y="1862"/>
                  </a:lnTo>
                  <a:lnTo>
                    <a:pt x="3365" y="5228"/>
                  </a:lnTo>
                  <a:close/>
                  <a:moveTo>
                    <a:pt x="199" y="5029"/>
                  </a:moveTo>
                  <a:lnTo>
                    <a:pt x="3166" y="5029"/>
                  </a:lnTo>
                  <a:lnTo>
                    <a:pt x="3166" y="2060"/>
                  </a:lnTo>
                  <a:lnTo>
                    <a:pt x="1800" y="2060"/>
                  </a:lnTo>
                  <a:lnTo>
                    <a:pt x="2195" y="499"/>
                  </a:lnTo>
                  <a:lnTo>
                    <a:pt x="199" y="2011"/>
                  </a:lnTo>
                  <a:lnTo>
                    <a:pt x="199" y="50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grpSp>
      <p:sp>
        <p:nvSpPr>
          <p:cNvPr id="5" name="Slide Number Placeholder 4"/>
          <p:cNvSpPr>
            <a:spLocks noGrp="1"/>
          </p:cNvSpPr>
          <p:nvPr>
            <p:ph type="sldNum" sz="quarter" idx="4"/>
          </p:nvPr>
        </p:nvSpPr>
        <p:spPr/>
        <p:txBody>
          <a:bodyPr/>
          <a:lstStyle/>
          <a:p>
            <a:fld id="{1CBEB304-04D3-4FB0-B997-B167F10645C8}" type="slidenum">
              <a:rPr lang="uk-UA" smtClean="0">
                <a:latin typeface="Arial" charset="0"/>
                <a:ea typeface="Arial" charset="0"/>
                <a:cs typeface="Arial" charset="0"/>
              </a:rPr>
              <a:pPr/>
              <a:t>5</a:t>
            </a:fld>
            <a:endParaRPr lang="uk-UA" dirty="0">
              <a:latin typeface="Arial" charset="0"/>
              <a:ea typeface="Arial" charset="0"/>
              <a:cs typeface="Arial" charset="0"/>
            </a:endParaRPr>
          </a:p>
        </p:txBody>
      </p:sp>
      <p:sp>
        <p:nvSpPr>
          <p:cNvPr id="7" name="Freeform 6"/>
          <p:cNvSpPr/>
          <p:nvPr/>
        </p:nvSpPr>
        <p:spPr>
          <a:xfrm rot="16200000">
            <a:off x="23456479" y="0"/>
            <a:ext cx="925934" cy="925934"/>
          </a:xfrm>
          <a:custGeom>
            <a:avLst/>
            <a:gdLst>
              <a:gd name="connsiteX0" fmla="*/ 0 w 925934"/>
              <a:gd name="connsiteY0" fmla="*/ 925934 h 925934"/>
              <a:gd name="connsiteX1" fmla="*/ 0 w 925934"/>
              <a:gd name="connsiteY1" fmla="*/ 640184 h 925934"/>
              <a:gd name="connsiteX2" fmla="*/ 640184 w 925934"/>
              <a:gd name="connsiteY2" fmla="*/ 640184 h 925934"/>
              <a:gd name="connsiteX3" fmla="*/ 640184 w 925934"/>
              <a:gd name="connsiteY3" fmla="*/ 0 h 925934"/>
              <a:gd name="connsiteX4" fmla="*/ 925934 w 925934"/>
              <a:gd name="connsiteY4" fmla="*/ 0 h 925934"/>
              <a:gd name="connsiteX5" fmla="*/ 925934 w 925934"/>
              <a:gd name="connsiteY5" fmla="*/ 640184 h 925934"/>
              <a:gd name="connsiteX6" fmla="*/ 925934 w 925934"/>
              <a:gd name="connsiteY6" fmla="*/ 925934 h 925934"/>
              <a:gd name="connsiteX7" fmla="*/ 640184 w 925934"/>
              <a:gd name="connsiteY7" fmla="*/ 925934 h 92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5934" h="925934">
                <a:moveTo>
                  <a:pt x="0" y="925934"/>
                </a:moveTo>
                <a:lnTo>
                  <a:pt x="0" y="640184"/>
                </a:lnTo>
                <a:lnTo>
                  <a:pt x="640184" y="640184"/>
                </a:lnTo>
                <a:lnTo>
                  <a:pt x="640184" y="0"/>
                </a:lnTo>
                <a:lnTo>
                  <a:pt x="925934" y="0"/>
                </a:lnTo>
                <a:lnTo>
                  <a:pt x="925934" y="640184"/>
                </a:lnTo>
                <a:lnTo>
                  <a:pt x="925934" y="925934"/>
                </a:lnTo>
                <a:lnTo>
                  <a:pt x="640184" y="92593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8" name="Text Placeholder 2"/>
          <p:cNvSpPr>
            <a:spLocks noGrp="1"/>
          </p:cNvSpPr>
          <p:nvPr>
            <p:ph type="body" sz="quarter" idx="17"/>
          </p:nvPr>
        </p:nvSpPr>
        <p:spPr>
          <a:xfrm>
            <a:off x="3549651" y="1434266"/>
            <a:ext cx="17282320" cy="2385268"/>
          </a:xfrm>
        </p:spPr>
        <p:txBody>
          <a:bodyPr/>
          <a:lstStyle/>
          <a:p>
            <a:pPr lvl="0"/>
            <a:r>
              <a:rPr lang="ru-RU" b="1" dirty="0">
                <a:latin typeface="Arial" charset="0"/>
                <a:ea typeface="Arial" charset="0"/>
                <a:cs typeface="Arial" charset="0"/>
              </a:rPr>
              <a:t>2019-2020</a:t>
            </a:r>
            <a:endParaRPr lang="uk-UA" b="1" dirty="0">
              <a:latin typeface="Arial" charset="0"/>
              <a:ea typeface="Arial" charset="0"/>
              <a:cs typeface="Arial" charset="0"/>
            </a:endParaRPr>
          </a:p>
        </p:txBody>
      </p:sp>
      <p:pic>
        <p:nvPicPr>
          <p:cNvPr id="19" name="Picture Placeholder 41"/>
          <p:cNvPicPr>
            <a:picLocks noChangeAspect="1"/>
          </p:cNvPicPr>
          <p:nvPr/>
        </p:nvPicPr>
        <p:blipFill rotWithShape="1">
          <a:blip r:embed="rId2" cstate="print">
            <a:extLst>
              <a:ext uri="{28A0092B-C50C-407E-A947-70E740481C1C}">
                <a14:useLocalDpi xmlns:a14="http://schemas.microsoft.com/office/drawing/2010/main" val="0"/>
              </a:ext>
            </a:extLst>
          </a:blip>
          <a:srcRect t="-950" b="-1156"/>
          <a:stretch/>
        </p:blipFill>
        <p:spPr>
          <a:xfrm>
            <a:off x="642211" y="412772"/>
            <a:ext cx="1516273" cy="1547726"/>
          </a:xfrm>
          <a:prstGeom prst="rect">
            <a:avLst/>
          </a:prstGeom>
        </p:spPr>
      </p:pic>
      <p:sp>
        <p:nvSpPr>
          <p:cNvPr id="20" name="Text Placeholder 2"/>
          <p:cNvSpPr txBox="1">
            <a:spLocks/>
          </p:cNvSpPr>
          <p:nvPr/>
        </p:nvSpPr>
        <p:spPr>
          <a:xfrm>
            <a:off x="3549651" y="432816"/>
            <a:ext cx="19657190" cy="769441"/>
          </a:xfrm>
          <a:prstGeom prst="rect">
            <a:avLst/>
          </a:prstGeom>
        </p:spPr>
        <p:txBody>
          <a:bodyPr wrap="square" lIns="0" tIns="0" rIns="0" bIns="0">
            <a:spAutoFit/>
          </a:bodyPr>
          <a:lstStyle>
            <a:lvl1pPr marL="0" indent="0" algn="l" defTabSz="1828709" rtl="0" eaLnBrk="1" latinLnBrk="0" hangingPunct="1">
              <a:lnSpc>
                <a:spcPts val="18600"/>
              </a:lnSpc>
              <a:spcBef>
                <a:spcPts val="0"/>
              </a:spcBef>
              <a:buFont typeface="Arial" panose="020B0604020202020204" pitchFamily="34" charset="0"/>
              <a:buNone/>
              <a:defRPr sz="17600" b="1" kern="1200" spc="300">
                <a:solidFill>
                  <a:schemeClr val="tx1"/>
                </a:solidFill>
                <a:latin typeface="+mj-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lvl="0">
              <a:lnSpc>
                <a:spcPct val="100000"/>
              </a:lnSpc>
            </a:pPr>
            <a:r>
              <a:rPr lang="ru-RU" sz="5000" cap="all" dirty="0">
                <a:latin typeface="Arial" charset="0"/>
                <a:ea typeface="Arial" charset="0"/>
                <a:cs typeface="Arial" charset="0"/>
              </a:rPr>
              <a:t>Проект НИУ ВШЭ «</a:t>
            </a:r>
            <a:r>
              <a:rPr lang="en-US" sz="5000" cap="all" dirty="0">
                <a:latin typeface="Arial" charset="0"/>
                <a:ea typeface="Arial" charset="0"/>
                <a:cs typeface="Arial" charset="0"/>
              </a:rPr>
              <a:t>U4Uonline</a:t>
            </a:r>
            <a:r>
              <a:rPr lang="ru-RU" sz="5000" cap="all" dirty="0">
                <a:latin typeface="Arial" charset="0"/>
                <a:ea typeface="Arial" charset="0"/>
                <a:cs typeface="Arial" charset="0"/>
              </a:rPr>
              <a:t>»</a:t>
            </a:r>
            <a:endParaRPr lang="uk-UA" sz="5000" cap="all" dirty="0">
              <a:latin typeface="Arial" charset="0"/>
              <a:ea typeface="Arial" charset="0"/>
              <a:cs typeface="Arial" charset="0"/>
            </a:endParaRP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98" y="2218142"/>
            <a:ext cx="1957062" cy="1336398"/>
          </a:xfrm>
          <a:prstGeom prst="rect">
            <a:avLst/>
          </a:prstGeom>
        </p:spPr>
      </p:pic>
      <p:sp>
        <p:nvSpPr>
          <p:cNvPr id="22" name="Text Placeholder 2"/>
          <p:cNvSpPr txBox="1">
            <a:spLocks/>
          </p:cNvSpPr>
          <p:nvPr/>
        </p:nvSpPr>
        <p:spPr>
          <a:xfrm>
            <a:off x="14633733" y="2645699"/>
            <a:ext cx="7589405" cy="769441"/>
          </a:xfrm>
          <a:prstGeom prst="rect">
            <a:avLst/>
          </a:prstGeom>
        </p:spPr>
        <p:txBody>
          <a:bodyPr wrap="square" lIns="0" tIns="0" rIns="0" bIns="0">
            <a:spAutoFit/>
          </a:bodyPr>
          <a:lstStyle>
            <a:lvl1pPr marL="0" indent="0" algn="l" defTabSz="1828709" rtl="0" eaLnBrk="1" latinLnBrk="0" hangingPunct="1">
              <a:lnSpc>
                <a:spcPts val="18600"/>
              </a:lnSpc>
              <a:spcBef>
                <a:spcPts val="0"/>
              </a:spcBef>
              <a:buFont typeface="Arial" panose="020B0604020202020204" pitchFamily="34" charset="0"/>
              <a:buNone/>
              <a:defRPr sz="17600" b="1" kern="1200" spc="300">
                <a:solidFill>
                  <a:schemeClr val="tx1"/>
                </a:solidFill>
                <a:latin typeface="+mj-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lvl="0">
              <a:lnSpc>
                <a:spcPct val="100000"/>
              </a:lnSpc>
            </a:pPr>
            <a:r>
              <a:rPr lang="ru-RU" sz="5000" cap="all">
                <a:latin typeface="Arial" charset="0"/>
                <a:ea typeface="Arial" charset="0"/>
                <a:cs typeface="Arial" charset="0"/>
              </a:rPr>
              <a:t>Учебный год</a:t>
            </a:r>
            <a:endParaRPr lang="uk-UA" sz="5000" cap="all" dirty="0">
              <a:latin typeface="Arial" charset="0"/>
              <a:ea typeface="Arial" charset="0"/>
              <a:cs typeface="Arial" charset="0"/>
            </a:endParaRPr>
          </a:p>
        </p:txBody>
      </p:sp>
      <p:grpSp>
        <p:nvGrpSpPr>
          <p:cNvPr id="23" name="Group 22"/>
          <p:cNvGrpSpPr/>
          <p:nvPr/>
        </p:nvGrpSpPr>
        <p:grpSpPr>
          <a:xfrm>
            <a:off x="20422946" y="939863"/>
            <a:ext cx="1517861" cy="1514980"/>
            <a:chOff x="19314902" y="1969977"/>
            <a:chExt cx="1517861" cy="1514980"/>
          </a:xfrm>
          <a:solidFill>
            <a:schemeClr val="tx1"/>
          </a:solidFill>
        </p:grpSpPr>
        <p:sp>
          <p:nvSpPr>
            <p:cNvPr id="24" name="Freeform 23"/>
            <p:cNvSpPr/>
            <p:nvPr/>
          </p:nvSpPr>
          <p:spPr>
            <a:xfrm rot="16200000">
              <a:off x="19906829" y="1969977"/>
              <a:ext cx="925934" cy="925934"/>
            </a:xfrm>
            <a:custGeom>
              <a:avLst/>
              <a:gdLst>
                <a:gd name="connsiteX0" fmla="*/ 0 w 925934"/>
                <a:gd name="connsiteY0" fmla="*/ 925934 h 925934"/>
                <a:gd name="connsiteX1" fmla="*/ 0 w 925934"/>
                <a:gd name="connsiteY1" fmla="*/ 640184 h 925934"/>
                <a:gd name="connsiteX2" fmla="*/ 640184 w 925934"/>
                <a:gd name="connsiteY2" fmla="*/ 640184 h 925934"/>
                <a:gd name="connsiteX3" fmla="*/ 640184 w 925934"/>
                <a:gd name="connsiteY3" fmla="*/ 0 h 925934"/>
                <a:gd name="connsiteX4" fmla="*/ 925934 w 925934"/>
                <a:gd name="connsiteY4" fmla="*/ 0 h 925934"/>
                <a:gd name="connsiteX5" fmla="*/ 925934 w 925934"/>
                <a:gd name="connsiteY5" fmla="*/ 640184 h 925934"/>
                <a:gd name="connsiteX6" fmla="*/ 925934 w 925934"/>
                <a:gd name="connsiteY6" fmla="*/ 925934 h 925934"/>
                <a:gd name="connsiteX7" fmla="*/ 640184 w 925934"/>
                <a:gd name="connsiteY7" fmla="*/ 925934 h 92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5934" h="925934">
                  <a:moveTo>
                    <a:pt x="0" y="925934"/>
                  </a:moveTo>
                  <a:lnTo>
                    <a:pt x="0" y="640184"/>
                  </a:lnTo>
                  <a:lnTo>
                    <a:pt x="640184" y="640184"/>
                  </a:lnTo>
                  <a:lnTo>
                    <a:pt x="640184" y="0"/>
                  </a:lnTo>
                  <a:lnTo>
                    <a:pt x="925934" y="0"/>
                  </a:lnTo>
                  <a:lnTo>
                    <a:pt x="925934" y="640184"/>
                  </a:lnTo>
                  <a:lnTo>
                    <a:pt x="925934" y="925934"/>
                  </a:lnTo>
                  <a:lnTo>
                    <a:pt x="640184" y="92593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5" name="Freeform 24"/>
            <p:cNvSpPr/>
            <p:nvPr/>
          </p:nvSpPr>
          <p:spPr>
            <a:xfrm rot="16200000">
              <a:off x="19314902" y="2559023"/>
              <a:ext cx="925934" cy="925934"/>
            </a:xfrm>
            <a:custGeom>
              <a:avLst/>
              <a:gdLst>
                <a:gd name="connsiteX0" fmla="*/ 0 w 925934"/>
                <a:gd name="connsiteY0" fmla="*/ 925934 h 925934"/>
                <a:gd name="connsiteX1" fmla="*/ 0 w 925934"/>
                <a:gd name="connsiteY1" fmla="*/ 640184 h 925934"/>
                <a:gd name="connsiteX2" fmla="*/ 640184 w 925934"/>
                <a:gd name="connsiteY2" fmla="*/ 640184 h 925934"/>
                <a:gd name="connsiteX3" fmla="*/ 640184 w 925934"/>
                <a:gd name="connsiteY3" fmla="*/ 0 h 925934"/>
                <a:gd name="connsiteX4" fmla="*/ 925934 w 925934"/>
                <a:gd name="connsiteY4" fmla="*/ 0 h 925934"/>
                <a:gd name="connsiteX5" fmla="*/ 925934 w 925934"/>
                <a:gd name="connsiteY5" fmla="*/ 640184 h 925934"/>
                <a:gd name="connsiteX6" fmla="*/ 925934 w 925934"/>
                <a:gd name="connsiteY6" fmla="*/ 925934 h 925934"/>
                <a:gd name="connsiteX7" fmla="*/ 640184 w 925934"/>
                <a:gd name="connsiteY7" fmla="*/ 925934 h 92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5934" h="925934">
                  <a:moveTo>
                    <a:pt x="0" y="925934"/>
                  </a:moveTo>
                  <a:lnTo>
                    <a:pt x="0" y="640184"/>
                  </a:lnTo>
                  <a:lnTo>
                    <a:pt x="640184" y="640184"/>
                  </a:lnTo>
                  <a:lnTo>
                    <a:pt x="640184" y="0"/>
                  </a:lnTo>
                  <a:lnTo>
                    <a:pt x="925934" y="0"/>
                  </a:lnTo>
                  <a:lnTo>
                    <a:pt x="925934" y="640184"/>
                  </a:lnTo>
                  <a:lnTo>
                    <a:pt x="925934" y="925934"/>
                  </a:lnTo>
                  <a:lnTo>
                    <a:pt x="640184" y="92593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sp>
        <p:nvSpPr>
          <p:cNvPr id="26" name="Text Placeholder 3"/>
          <p:cNvSpPr>
            <a:spLocks noGrp="1"/>
          </p:cNvSpPr>
          <p:nvPr>
            <p:ph type="body" sz="quarter" idx="18"/>
          </p:nvPr>
        </p:nvSpPr>
        <p:spPr>
          <a:xfrm>
            <a:off x="3549650" y="4283006"/>
            <a:ext cx="17282322" cy="1107996"/>
          </a:xfrm>
        </p:spPr>
        <p:txBody>
          <a:bodyPr/>
          <a:lstStyle/>
          <a:p>
            <a:pPr>
              <a:lnSpc>
                <a:spcPct val="100000"/>
              </a:lnSpc>
              <a:spcBef>
                <a:spcPts val="1000"/>
              </a:spcBef>
            </a:pPr>
            <a:r>
              <a:rPr lang="ru-RU" spc="-4" dirty="0">
                <a:latin typeface="Arial" charset="0"/>
                <a:ea typeface="Arial" charset="0"/>
                <a:cs typeface="Arial" charset="0"/>
              </a:rPr>
              <a:t>В сентябре 2019-20 года в рамках </a:t>
            </a:r>
            <a:r>
              <a:rPr lang="ru-RU" b="1" spc="-4" dirty="0">
                <a:latin typeface="Arial" charset="0"/>
                <a:ea typeface="Arial" charset="0"/>
                <a:cs typeface="Arial" charset="0"/>
              </a:rPr>
              <a:t>«U4Uonline»</a:t>
            </a:r>
            <a:r>
              <a:rPr lang="en-US" b="1" spc="-4" dirty="0">
                <a:latin typeface="Arial" charset="0"/>
                <a:ea typeface="Arial" charset="0"/>
                <a:cs typeface="Arial" charset="0"/>
              </a:rPr>
              <a:t> </a:t>
            </a:r>
            <a:r>
              <a:rPr lang="ru-RU" spc="-4" dirty="0">
                <a:latin typeface="Arial" charset="0"/>
                <a:ea typeface="Arial" charset="0"/>
                <a:cs typeface="Arial" charset="0"/>
              </a:rPr>
              <a:t>проведено обучение </a:t>
            </a:r>
            <a:br>
              <a:rPr lang="ru-RU" spc="-4" dirty="0">
                <a:latin typeface="Arial" charset="0"/>
                <a:ea typeface="Arial" charset="0"/>
                <a:cs typeface="Arial" charset="0"/>
              </a:rPr>
            </a:br>
            <a:r>
              <a:rPr lang="ru-RU" spc="-4" dirty="0">
                <a:latin typeface="Arial" charset="0"/>
                <a:ea typeface="Arial" charset="0"/>
                <a:cs typeface="Arial" charset="0"/>
              </a:rPr>
              <a:t>для  29 команд  вузов по 4 тематическим трекам:</a:t>
            </a:r>
          </a:p>
        </p:txBody>
      </p:sp>
      <p:grpSp>
        <p:nvGrpSpPr>
          <p:cNvPr id="27" name="Group 26"/>
          <p:cNvGrpSpPr/>
          <p:nvPr/>
        </p:nvGrpSpPr>
        <p:grpSpPr>
          <a:xfrm>
            <a:off x="3534393" y="5972891"/>
            <a:ext cx="9539053" cy="6956010"/>
            <a:chOff x="11451647" y="4311650"/>
            <a:chExt cx="11381366" cy="8299450"/>
          </a:xfrm>
          <a:solidFill>
            <a:schemeClr val="accent1"/>
          </a:solidFill>
        </p:grpSpPr>
        <p:sp>
          <p:nvSpPr>
            <p:cNvPr id="28" name="Freeform 5"/>
            <p:cNvSpPr>
              <a:spLocks noEditPoints="1"/>
            </p:cNvSpPr>
            <p:nvPr/>
          </p:nvSpPr>
          <p:spPr bwMode="auto">
            <a:xfrm>
              <a:off x="11451647" y="4311650"/>
              <a:ext cx="5341938" cy="8299450"/>
            </a:xfrm>
            <a:custGeom>
              <a:avLst/>
              <a:gdLst>
                <a:gd name="T0" fmla="*/ 3365 w 3365"/>
                <a:gd name="T1" fmla="*/ 5228 h 5228"/>
                <a:gd name="T2" fmla="*/ 0 w 3365"/>
                <a:gd name="T3" fmla="*/ 5228 h 5228"/>
                <a:gd name="T4" fmla="*/ 0 w 3365"/>
                <a:gd name="T5" fmla="*/ 1914 h 5228"/>
                <a:gd name="T6" fmla="*/ 2523 w 3365"/>
                <a:gd name="T7" fmla="*/ 0 h 5228"/>
                <a:gd name="T8" fmla="*/ 2055 w 3365"/>
                <a:gd name="T9" fmla="*/ 1862 h 5228"/>
                <a:gd name="T10" fmla="*/ 3365 w 3365"/>
                <a:gd name="T11" fmla="*/ 1862 h 5228"/>
                <a:gd name="T12" fmla="*/ 3365 w 3365"/>
                <a:gd name="T13" fmla="*/ 5228 h 5228"/>
                <a:gd name="T14" fmla="*/ 199 w 3365"/>
                <a:gd name="T15" fmla="*/ 5029 h 5228"/>
                <a:gd name="T16" fmla="*/ 3166 w 3365"/>
                <a:gd name="T17" fmla="*/ 5029 h 5228"/>
                <a:gd name="T18" fmla="*/ 3166 w 3365"/>
                <a:gd name="T19" fmla="*/ 2060 h 5228"/>
                <a:gd name="T20" fmla="*/ 1799 w 3365"/>
                <a:gd name="T21" fmla="*/ 2060 h 5228"/>
                <a:gd name="T22" fmla="*/ 2192 w 3365"/>
                <a:gd name="T23" fmla="*/ 499 h 5228"/>
                <a:gd name="T24" fmla="*/ 199 w 3365"/>
                <a:gd name="T25" fmla="*/ 2011 h 5228"/>
                <a:gd name="T26" fmla="*/ 199 w 3365"/>
                <a:gd name="T27" fmla="*/ 5029 h 5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65" h="5228">
                  <a:moveTo>
                    <a:pt x="3365" y="5228"/>
                  </a:moveTo>
                  <a:lnTo>
                    <a:pt x="0" y="5228"/>
                  </a:lnTo>
                  <a:lnTo>
                    <a:pt x="0" y="1914"/>
                  </a:lnTo>
                  <a:lnTo>
                    <a:pt x="2523" y="0"/>
                  </a:lnTo>
                  <a:lnTo>
                    <a:pt x="2055" y="1862"/>
                  </a:lnTo>
                  <a:lnTo>
                    <a:pt x="3365" y="1862"/>
                  </a:lnTo>
                  <a:lnTo>
                    <a:pt x="3365" y="5228"/>
                  </a:lnTo>
                  <a:close/>
                  <a:moveTo>
                    <a:pt x="199" y="5029"/>
                  </a:moveTo>
                  <a:lnTo>
                    <a:pt x="3166" y="5029"/>
                  </a:lnTo>
                  <a:lnTo>
                    <a:pt x="3166" y="2060"/>
                  </a:lnTo>
                  <a:lnTo>
                    <a:pt x="1799" y="2060"/>
                  </a:lnTo>
                  <a:lnTo>
                    <a:pt x="2192" y="499"/>
                  </a:lnTo>
                  <a:lnTo>
                    <a:pt x="199" y="2011"/>
                  </a:lnTo>
                  <a:lnTo>
                    <a:pt x="199" y="50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9" name="Freeform 6"/>
            <p:cNvSpPr>
              <a:spLocks noEditPoints="1"/>
            </p:cNvSpPr>
            <p:nvPr/>
          </p:nvSpPr>
          <p:spPr bwMode="auto">
            <a:xfrm>
              <a:off x="17491075" y="4311650"/>
              <a:ext cx="5341938" cy="8299450"/>
            </a:xfrm>
            <a:custGeom>
              <a:avLst/>
              <a:gdLst>
                <a:gd name="T0" fmla="*/ 3365 w 3365"/>
                <a:gd name="T1" fmla="*/ 5228 h 5228"/>
                <a:gd name="T2" fmla="*/ 0 w 3365"/>
                <a:gd name="T3" fmla="*/ 5228 h 5228"/>
                <a:gd name="T4" fmla="*/ 0 w 3365"/>
                <a:gd name="T5" fmla="*/ 1914 h 5228"/>
                <a:gd name="T6" fmla="*/ 2526 w 3365"/>
                <a:gd name="T7" fmla="*/ 0 h 5228"/>
                <a:gd name="T8" fmla="*/ 2055 w 3365"/>
                <a:gd name="T9" fmla="*/ 1862 h 5228"/>
                <a:gd name="T10" fmla="*/ 3365 w 3365"/>
                <a:gd name="T11" fmla="*/ 1862 h 5228"/>
                <a:gd name="T12" fmla="*/ 3365 w 3365"/>
                <a:gd name="T13" fmla="*/ 5228 h 5228"/>
                <a:gd name="T14" fmla="*/ 199 w 3365"/>
                <a:gd name="T15" fmla="*/ 5029 h 5228"/>
                <a:gd name="T16" fmla="*/ 3166 w 3365"/>
                <a:gd name="T17" fmla="*/ 5029 h 5228"/>
                <a:gd name="T18" fmla="*/ 3166 w 3365"/>
                <a:gd name="T19" fmla="*/ 2060 h 5228"/>
                <a:gd name="T20" fmla="*/ 1800 w 3365"/>
                <a:gd name="T21" fmla="*/ 2060 h 5228"/>
                <a:gd name="T22" fmla="*/ 2195 w 3365"/>
                <a:gd name="T23" fmla="*/ 499 h 5228"/>
                <a:gd name="T24" fmla="*/ 199 w 3365"/>
                <a:gd name="T25" fmla="*/ 2011 h 5228"/>
                <a:gd name="T26" fmla="*/ 199 w 3365"/>
                <a:gd name="T27" fmla="*/ 5029 h 5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65" h="5228">
                  <a:moveTo>
                    <a:pt x="3365" y="5228"/>
                  </a:moveTo>
                  <a:lnTo>
                    <a:pt x="0" y="5228"/>
                  </a:lnTo>
                  <a:lnTo>
                    <a:pt x="0" y="1914"/>
                  </a:lnTo>
                  <a:lnTo>
                    <a:pt x="2526" y="0"/>
                  </a:lnTo>
                  <a:lnTo>
                    <a:pt x="2055" y="1862"/>
                  </a:lnTo>
                  <a:lnTo>
                    <a:pt x="3365" y="1862"/>
                  </a:lnTo>
                  <a:lnTo>
                    <a:pt x="3365" y="5228"/>
                  </a:lnTo>
                  <a:close/>
                  <a:moveTo>
                    <a:pt x="199" y="5029"/>
                  </a:moveTo>
                  <a:lnTo>
                    <a:pt x="3166" y="5029"/>
                  </a:lnTo>
                  <a:lnTo>
                    <a:pt x="3166" y="2060"/>
                  </a:lnTo>
                  <a:lnTo>
                    <a:pt x="1800" y="2060"/>
                  </a:lnTo>
                  <a:lnTo>
                    <a:pt x="2195" y="499"/>
                  </a:lnTo>
                  <a:lnTo>
                    <a:pt x="199" y="2011"/>
                  </a:lnTo>
                  <a:lnTo>
                    <a:pt x="199" y="50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grpSp>
      <p:sp>
        <p:nvSpPr>
          <p:cNvPr id="30" name="Rectangle 29"/>
          <p:cNvSpPr/>
          <p:nvPr/>
        </p:nvSpPr>
        <p:spPr>
          <a:xfrm>
            <a:off x="3953168" y="9064179"/>
            <a:ext cx="4030749" cy="2062103"/>
          </a:xfrm>
          <a:prstGeom prst="rect">
            <a:avLst/>
          </a:prstGeom>
        </p:spPr>
        <p:txBody>
          <a:bodyPr wrap="square">
            <a:spAutoFit/>
          </a:bodyPr>
          <a:lstStyle/>
          <a:p>
            <a:pPr>
              <a:spcBef>
                <a:spcPts val="1000"/>
              </a:spcBef>
            </a:pPr>
            <a:r>
              <a:rPr lang="ru-RU" sz="3200" spc="-4" dirty="0">
                <a:latin typeface="Arial" charset="0"/>
                <a:ea typeface="Arial" charset="0"/>
                <a:cs typeface="Arial" charset="0"/>
              </a:rPr>
              <a:t>стратегии </a:t>
            </a:r>
            <a:r>
              <a:rPr lang="ru-RU" sz="3200" spc="-4" dirty="0" err="1">
                <a:latin typeface="Arial" charset="0"/>
                <a:ea typeface="Arial" charset="0"/>
                <a:cs typeface="Arial" charset="0"/>
              </a:rPr>
              <a:t>цифровизации</a:t>
            </a:r>
            <a:r>
              <a:rPr lang="ru-RU" sz="3200" spc="-4" dirty="0">
                <a:latin typeface="Arial" charset="0"/>
                <a:ea typeface="Arial" charset="0"/>
                <a:cs typeface="Arial" charset="0"/>
              </a:rPr>
              <a:t> </a:t>
            </a:r>
            <a:br>
              <a:rPr lang="ru-RU" sz="3200" spc="-4" dirty="0">
                <a:latin typeface="Arial" charset="0"/>
                <a:ea typeface="Arial" charset="0"/>
                <a:cs typeface="Arial" charset="0"/>
              </a:rPr>
            </a:br>
            <a:r>
              <a:rPr lang="ru-RU" sz="3200" spc="-4" dirty="0">
                <a:latin typeface="Arial" charset="0"/>
                <a:ea typeface="Arial" charset="0"/>
                <a:cs typeface="Arial" charset="0"/>
              </a:rPr>
              <a:t>вуза (для </a:t>
            </a:r>
            <a:r>
              <a:rPr lang="ru-RU" sz="3200" spc="-4" dirty="0" err="1">
                <a:latin typeface="Arial" charset="0"/>
                <a:ea typeface="Arial" charset="0"/>
                <a:cs typeface="Arial" charset="0"/>
              </a:rPr>
              <a:t>руко-водства</a:t>
            </a:r>
            <a:r>
              <a:rPr lang="ru-RU" sz="3200" spc="-4" dirty="0">
                <a:latin typeface="Arial" charset="0"/>
                <a:ea typeface="Arial" charset="0"/>
                <a:cs typeface="Arial" charset="0"/>
              </a:rPr>
              <a:t> вузов)</a:t>
            </a:r>
          </a:p>
        </p:txBody>
      </p:sp>
      <p:sp>
        <p:nvSpPr>
          <p:cNvPr id="31" name="Rectangle 30"/>
          <p:cNvSpPr/>
          <p:nvPr/>
        </p:nvSpPr>
        <p:spPr>
          <a:xfrm>
            <a:off x="8933021" y="9064179"/>
            <a:ext cx="4030749" cy="1569660"/>
          </a:xfrm>
          <a:prstGeom prst="rect">
            <a:avLst/>
          </a:prstGeom>
        </p:spPr>
        <p:txBody>
          <a:bodyPr wrap="square">
            <a:spAutoFit/>
          </a:bodyPr>
          <a:lstStyle/>
          <a:p>
            <a:pPr>
              <a:spcBef>
                <a:spcPts val="1000"/>
              </a:spcBef>
            </a:pPr>
            <a:r>
              <a:rPr lang="ru-RU" sz="3200" spc="-4" dirty="0">
                <a:latin typeface="Arial" charset="0"/>
                <a:ea typeface="Arial" charset="0"/>
                <a:cs typeface="Arial" charset="0"/>
              </a:rPr>
              <a:t>внедрение </a:t>
            </a:r>
            <a:r>
              <a:rPr lang="ru-RU" sz="3200" spc="-4" dirty="0" err="1">
                <a:latin typeface="Arial" charset="0"/>
                <a:ea typeface="Arial" charset="0"/>
                <a:cs typeface="Arial" charset="0"/>
              </a:rPr>
              <a:t>Blended</a:t>
            </a:r>
            <a:r>
              <a:rPr lang="ru-RU" sz="3200" spc="-4" dirty="0">
                <a:latin typeface="Arial" charset="0"/>
                <a:ea typeface="Arial" charset="0"/>
                <a:cs typeface="Arial" charset="0"/>
              </a:rPr>
              <a:t> </a:t>
            </a:r>
            <a:r>
              <a:rPr lang="ru-RU" sz="3200" spc="-4" dirty="0" err="1">
                <a:latin typeface="Arial" charset="0"/>
                <a:ea typeface="Arial" charset="0"/>
                <a:cs typeface="Arial" charset="0"/>
              </a:rPr>
              <a:t>Learning</a:t>
            </a:r>
            <a:r>
              <a:rPr lang="ru-RU" sz="3200" spc="-4" dirty="0">
                <a:latin typeface="Arial" charset="0"/>
                <a:ea typeface="Arial" charset="0"/>
                <a:cs typeface="Arial" charset="0"/>
              </a:rPr>
              <a:t> в учебный процесс (для ППС)</a:t>
            </a:r>
          </a:p>
        </p:txBody>
      </p:sp>
      <p:sp>
        <p:nvSpPr>
          <p:cNvPr id="32" name="Rectangle 31"/>
          <p:cNvSpPr/>
          <p:nvPr/>
        </p:nvSpPr>
        <p:spPr>
          <a:xfrm>
            <a:off x="14092888" y="9064179"/>
            <a:ext cx="4030749" cy="3046988"/>
          </a:xfrm>
          <a:prstGeom prst="rect">
            <a:avLst/>
          </a:prstGeom>
        </p:spPr>
        <p:txBody>
          <a:bodyPr wrap="square">
            <a:spAutoFit/>
          </a:bodyPr>
          <a:lstStyle/>
          <a:p>
            <a:pPr>
              <a:spcBef>
                <a:spcPts val="1000"/>
              </a:spcBef>
            </a:pPr>
            <a:r>
              <a:rPr lang="ru-RU" sz="3200" spc="-4" dirty="0">
                <a:latin typeface="Arial" charset="0"/>
                <a:ea typeface="Arial" charset="0"/>
                <a:cs typeface="Arial" charset="0"/>
              </a:rPr>
              <a:t>организация онлайн-обучения </a:t>
            </a:r>
            <a:br>
              <a:rPr lang="ru-RU" sz="3200" spc="-4" dirty="0">
                <a:latin typeface="Arial" charset="0"/>
                <a:ea typeface="Arial" charset="0"/>
                <a:cs typeface="Arial" charset="0"/>
              </a:rPr>
            </a:br>
            <a:r>
              <a:rPr lang="ru-RU" sz="3200" spc="-4" dirty="0">
                <a:latin typeface="Arial" charset="0"/>
                <a:ea typeface="Arial" charset="0"/>
                <a:cs typeface="Arial" charset="0"/>
              </a:rPr>
              <a:t>в вузе (для менеджеров </a:t>
            </a:r>
            <a:r>
              <a:rPr lang="ru-RU" sz="3200" spc="-4">
                <a:latin typeface="Arial" charset="0"/>
                <a:ea typeface="Arial" charset="0"/>
                <a:cs typeface="Arial" charset="0"/>
              </a:rPr>
              <a:t>учебного </a:t>
            </a:r>
            <a:br>
              <a:rPr lang="ru-RU" sz="3200" spc="-4">
                <a:latin typeface="Arial" charset="0"/>
                <a:ea typeface="Arial" charset="0"/>
                <a:cs typeface="Arial" charset="0"/>
              </a:rPr>
            </a:br>
            <a:r>
              <a:rPr lang="ru-RU" sz="3200" spc="-4">
                <a:latin typeface="Arial" charset="0"/>
                <a:ea typeface="Arial" charset="0"/>
                <a:cs typeface="Arial" charset="0"/>
              </a:rPr>
              <a:t>процесса</a:t>
            </a:r>
            <a:r>
              <a:rPr lang="ru-RU" sz="3200" spc="-4" dirty="0">
                <a:latin typeface="Arial" charset="0"/>
                <a:ea typeface="Arial" charset="0"/>
                <a:cs typeface="Arial" charset="0"/>
              </a:rPr>
              <a:t>)</a:t>
            </a:r>
          </a:p>
        </p:txBody>
      </p:sp>
      <p:sp>
        <p:nvSpPr>
          <p:cNvPr id="33" name="Rectangle 32"/>
          <p:cNvSpPr/>
          <p:nvPr/>
        </p:nvSpPr>
        <p:spPr>
          <a:xfrm>
            <a:off x="19037547" y="9064179"/>
            <a:ext cx="4030749" cy="2062103"/>
          </a:xfrm>
          <a:prstGeom prst="rect">
            <a:avLst/>
          </a:prstGeom>
        </p:spPr>
        <p:txBody>
          <a:bodyPr wrap="square">
            <a:spAutoFit/>
          </a:bodyPr>
          <a:lstStyle/>
          <a:p>
            <a:pPr>
              <a:spcBef>
                <a:spcPts val="1000"/>
              </a:spcBef>
            </a:pPr>
            <a:r>
              <a:rPr lang="ru-RU" sz="3200" spc="-4" dirty="0">
                <a:latin typeface="Arial" charset="0"/>
                <a:ea typeface="Arial" charset="0"/>
                <a:cs typeface="Arial" charset="0"/>
              </a:rPr>
              <a:t>онлайн-курсы</a:t>
            </a:r>
            <a:r>
              <a:rPr lang="ru-RU" sz="3200" spc="-4">
                <a:latin typeface="Arial" charset="0"/>
                <a:ea typeface="Arial" charset="0"/>
                <a:cs typeface="Arial" charset="0"/>
              </a:rPr>
              <a:t>: </a:t>
            </a:r>
            <a:br>
              <a:rPr lang="ru-RU" sz="3200" spc="-4">
                <a:latin typeface="Arial" charset="0"/>
                <a:ea typeface="Arial" charset="0"/>
                <a:cs typeface="Arial" charset="0"/>
              </a:rPr>
            </a:br>
            <a:r>
              <a:rPr lang="ru-RU" sz="3200" spc="-4">
                <a:latin typeface="Arial" charset="0"/>
                <a:ea typeface="Arial" charset="0"/>
                <a:cs typeface="Arial" charset="0"/>
              </a:rPr>
              <a:t>от </a:t>
            </a:r>
            <a:r>
              <a:rPr lang="ru-RU" sz="3200" spc="-4" dirty="0">
                <a:latin typeface="Arial" charset="0"/>
                <a:ea typeface="Arial" charset="0"/>
                <a:cs typeface="Arial" charset="0"/>
              </a:rPr>
              <a:t>идеи до запуска (для организаторов онлайн обучения)</a:t>
            </a:r>
          </a:p>
        </p:txBody>
      </p:sp>
    </p:spTree>
    <p:extLst>
      <p:ext uri="{BB962C8B-B14F-4D97-AF65-F5344CB8AC3E}">
        <p14:creationId xmlns:p14="http://schemas.microsoft.com/office/powerpoint/2010/main" val="41718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par>
                                <p:cTn id="14" presetID="2" presetClass="entr" presetSubtype="2" decel="10000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fill="hold"/>
                                        <p:tgtEl>
                                          <p:spTgt spid="18"/>
                                        </p:tgtEl>
                                        <p:attrNameLst>
                                          <p:attrName>ppt_x</p:attrName>
                                        </p:attrNameLst>
                                      </p:cBhvr>
                                      <p:tavLst>
                                        <p:tav tm="0">
                                          <p:val>
                                            <p:strVal val="1+#ppt_w/2"/>
                                          </p:val>
                                        </p:tav>
                                        <p:tav tm="100000">
                                          <p:val>
                                            <p:strVal val="#ppt_x"/>
                                          </p:val>
                                        </p:tav>
                                      </p:tavLst>
                                    </p:anim>
                                    <p:anim calcmode="lin" valueType="num">
                                      <p:cBhvr additive="base">
                                        <p:cTn id="17" dur="500" fill="hold"/>
                                        <p:tgtEl>
                                          <p:spTgt spid="18"/>
                                        </p:tgtEl>
                                        <p:attrNameLst>
                                          <p:attrName>ppt_y</p:attrName>
                                        </p:attrNameLst>
                                      </p:cBhvr>
                                      <p:tavLst>
                                        <p:tav tm="0">
                                          <p:val>
                                            <p:strVal val="#ppt_y"/>
                                          </p:val>
                                        </p:tav>
                                        <p:tav tm="100000">
                                          <p:val>
                                            <p:strVal val="#ppt_y"/>
                                          </p:val>
                                        </p:tav>
                                      </p:tavLst>
                                    </p:anim>
                                  </p:childTnLst>
                                </p:cTn>
                              </p:par>
                              <p:par>
                                <p:cTn id="18" presetID="2" presetClass="entr" presetSubtype="2" decel="10000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500" fill="hold"/>
                                        <p:tgtEl>
                                          <p:spTgt spid="20"/>
                                        </p:tgtEl>
                                        <p:attrNameLst>
                                          <p:attrName>ppt_x</p:attrName>
                                        </p:attrNameLst>
                                      </p:cBhvr>
                                      <p:tavLst>
                                        <p:tav tm="0">
                                          <p:val>
                                            <p:strVal val="1+#ppt_w/2"/>
                                          </p:val>
                                        </p:tav>
                                        <p:tav tm="100000">
                                          <p:val>
                                            <p:strVal val="#ppt_x"/>
                                          </p:val>
                                        </p:tav>
                                      </p:tavLst>
                                    </p:anim>
                                    <p:anim calcmode="lin" valueType="num">
                                      <p:cBhvr additive="base">
                                        <p:cTn id="21" dur="500" fill="hold"/>
                                        <p:tgtEl>
                                          <p:spTgt spid="20"/>
                                        </p:tgtEl>
                                        <p:attrNameLst>
                                          <p:attrName>ppt_y</p:attrName>
                                        </p:attrNameLst>
                                      </p:cBhvr>
                                      <p:tavLst>
                                        <p:tav tm="0">
                                          <p:val>
                                            <p:strVal val="#ppt_y"/>
                                          </p:val>
                                        </p:tav>
                                        <p:tav tm="100000">
                                          <p:val>
                                            <p:strVal val="#ppt_y"/>
                                          </p:val>
                                        </p:tav>
                                      </p:tavLst>
                                    </p:anim>
                                  </p:childTnLst>
                                </p:cTn>
                              </p:par>
                              <p:par>
                                <p:cTn id="22" presetID="2" presetClass="entr" presetSubtype="2" decel="10000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fill="hold"/>
                                        <p:tgtEl>
                                          <p:spTgt spid="22"/>
                                        </p:tgtEl>
                                        <p:attrNameLst>
                                          <p:attrName>ppt_x</p:attrName>
                                        </p:attrNameLst>
                                      </p:cBhvr>
                                      <p:tavLst>
                                        <p:tav tm="0">
                                          <p:val>
                                            <p:strVal val="1+#ppt_w/2"/>
                                          </p:val>
                                        </p:tav>
                                        <p:tav tm="100000">
                                          <p:val>
                                            <p:strVal val="#ppt_x"/>
                                          </p:val>
                                        </p:tav>
                                      </p:tavLst>
                                    </p:anim>
                                    <p:anim calcmode="lin" valueType="num">
                                      <p:cBhvr additive="base">
                                        <p:cTn id="25" dur="500" fill="hold"/>
                                        <p:tgtEl>
                                          <p:spTgt spid="22"/>
                                        </p:tgtEl>
                                        <p:attrNameLst>
                                          <p:attrName>ppt_y</p:attrName>
                                        </p:attrNameLst>
                                      </p:cBhvr>
                                      <p:tavLst>
                                        <p:tav tm="0">
                                          <p:val>
                                            <p:strVal val="#ppt_y"/>
                                          </p:val>
                                        </p:tav>
                                        <p:tav tm="100000">
                                          <p:val>
                                            <p:strVal val="#ppt_y"/>
                                          </p:val>
                                        </p:tav>
                                      </p:tavLst>
                                    </p:anim>
                                  </p:childTnLst>
                                </p:cTn>
                              </p:par>
                              <p:par>
                                <p:cTn id="26" presetID="2" presetClass="entr" presetSubtype="2" decel="100000"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par>
                                <p:cTn id="30" presetID="2" presetClass="entr" presetSubtype="2" decel="100000" fill="hold" grpId="0" nodeType="withEffect">
                                  <p:stCondLst>
                                    <p:cond delay="25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500" fill="hold"/>
                                        <p:tgtEl>
                                          <p:spTgt spid="26"/>
                                        </p:tgtEl>
                                        <p:attrNameLst>
                                          <p:attrName>ppt_x</p:attrName>
                                        </p:attrNameLst>
                                      </p:cBhvr>
                                      <p:tavLst>
                                        <p:tav tm="0">
                                          <p:val>
                                            <p:strVal val="1+#ppt_w/2"/>
                                          </p:val>
                                        </p:tav>
                                        <p:tav tm="100000">
                                          <p:val>
                                            <p:strVal val="#ppt_x"/>
                                          </p:val>
                                        </p:tav>
                                      </p:tavLst>
                                    </p:anim>
                                    <p:anim calcmode="lin" valueType="num">
                                      <p:cBhvr additive="base">
                                        <p:cTn id="33" dur="500" fill="hold"/>
                                        <p:tgtEl>
                                          <p:spTgt spid="26"/>
                                        </p:tgtEl>
                                        <p:attrNameLst>
                                          <p:attrName>ppt_y</p:attrName>
                                        </p:attrNameLst>
                                      </p:cBhvr>
                                      <p:tavLst>
                                        <p:tav tm="0">
                                          <p:val>
                                            <p:strVal val="#ppt_y"/>
                                          </p:val>
                                        </p:tav>
                                        <p:tav tm="100000">
                                          <p:val>
                                            <p:strVal val="#ppt_y"/>
                                          </p:val>
                                        </p:tav>
                                      </p:tavLst>
                                    </p:anim>
                                  </p:childTnLst>
                                </p:cTn>
                              </p:par>
                              <p:par>
                                <p:cTn id="34" presetID="53" presetClass="entr" presetSubtype="16" fill="hold" nodeType="withEffect">
                                  <p:stCondLst>
                                    <p:cond delay="250"/>
                                  </p:stCondLst>
                                  <p:childTnLst>
                                    <p:set>
                                      <p:cBhvr>
                                        <p:cTn id="35" dur="1" fill="hold">
                                          <p:stCondLst>
                                            <p:cond delay="0"/>
                                          </p:stCondLst>
                                        </p:cTn>
                                        <p:tgtEl>
                                          <p:spTgt spid="27"/>
                                        </p:tgtEl>
                                        <p:attrNameLst>
                                          <p:attrName>style.visibility</p:attrName>
                                        </p:attrNameLst>
                                      </p:cBhvr>
                                      <p:to>
                                        <p:strVal val="visible"/>
                                      </p:to>
                                    </p:set>
                                    <p:anim calcmode="lin" valueType="num">
                                      <p:cBhvr>
                                        <p:cTn id="36" dur="500" fill="hold"/>
                                        <p:tgtEl>
                                          <p:spTgt spid="27"/>
                                        </p:tgtEl>
                                        <p:attrNameLst>
                                          <p:attrName>ppt_w</p:attrName>
                                        </p:attrNameLst>
                                      </p:cBhvr>
                                      <p:tavLst>
                                        <p:tav tm="0">
                                          <p:val>
                                            <p:fltVal val="0"/>
                                          </p:val>
                                        </p:tav>
                                        <p:tav tm="100000">
                                          <p:val>
                                            <p:strVal val="#ppt_w"/>
                                          </p:val>
                                        </p:tav>
                                      </p:tavLst>
                                    </p:anim>
                                    <p:anim calcmode="lin" valueType="num">
                                      <p:cBhvr>
                                        <p:cTn id="37" dur="500" fill="hold"/>
                                        <p:tgtEl>
                                          <p:spTgt spid="27"/>
                                        </p:tgtEl>
                                        <p:attrNameLst>
                                          <p:attrName>ppt_h</p:attrName>
                                        </p:attrNameLst>
                                      </p:cBhvr>
                                      <p:tavLst>
                                        <p:tav tm="0">
                                          <p:val>
                                            <p:fltVal val="0"/>
                                          </p:val>
                                        </p:tav>
                                        <p:tav tm="100000">
                                          <p:val>
                                            <p:strVal val="#ppt_h"/>
                                          </p:val>
                                        </p:tav>
                                      </p:tavLst>
                                    </p:anim>
                                    <p:animEffect transition="in" filter="fade">
                                      <p:cBhvr>
                                        <p:cTn id="3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8" grpId="0"/>
      <p:bldP spid="20" grpId="0"/>
      <p:bldP spid="22"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1CBEB304-04D3-4FB0-B997-B167F10645C8}" type="slidenum">
              <a:rPr lang="uk-UA" smtClean="0">
                <a:latin typeface="Arial" charset="0"/>
                <a:ea typeface="Arial" charset="0"/>
                <a:cs typeface="Arial" charset="0"/>
              </a:rPr>
              <a:pPr/>
              <a:t>6</a:t>
            </a:fld>
            <a:endParaRPr lang="uk-UA" dirty="0">
              <a:latin typeface="Arial" charset="0"/>
              <a:ea typeface="Arial" charset="0"/>
              <a:cs typeface="Arial" charset="0"/>
            </a:endParaRPr>
          </a:p>
        </p:txBody>
      </p:sp>
      <p:sp>
        <p:nvSpPr>
          <p:cNvPr id="7" name="Freeform 6"/>
          <p:cNvSpPr/>
          <p:nvPr/>
        </p:nvSpPr>
        <p:spPr>
          <a:xfrm rot="16200000">
            <a:off x="23456479" y="0"/>
            <a:ext cx="925934" cy="925934"/>
          </a:xfrm>
          <a:custGeom>
            <a:avLst/>
            <a:gdLst>
              <a:gd name="connsiteX0" fmla="*/ 0 w 925934"/>
              <a:gd name="connsiteY0" fmla="*/ 925934 h 925934"/>
              <a:gd name="connsiteX1" fmla="*/ 0 w 925934"/>
              <a:gd name="connsiteY1" fmla="*/ 640184 h 925934"/>
              <a:gd name="connsiteX2" fmla="*/ 640184 w 925934"/>
              <a:gd name="connsiteY2" fmla="*/ 640184 h 925934"/>
              <a:gd name="connsiteX3" fmla="*/ 640184 w 925934"/>
              <a:gd name="connsiteY3" fmla="*/ 0 h 925934"/>
              <a:gd name="connsiteX4" fmla="*/ 925934 w 925934"/>
              <a:gd name="connsiteY4" fmla="*/ 0 h 925934"/>
              <a:gd name="connsiteX5" fmla="*/ 925934 w 925934"/>
              <a:gd name="connsiteY5" fmla="*/ 640184 h 925934"/>
              <a:gd name="connsiteX6" fmla="*/ 925934 w 925934"/>
              <a:gd name="connsiteY6" fmla="*/ 925934 h 925934"/>
              <a:gd name="connsiteX7" fmla="*/ 640184 w 925934"/>
              <a:gd name="connsiteY7" fmla="*/ 925934 h 92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5934" h="925934">
                <a:moveTo>
                  <a:pt x="0" y="925934"/>
                </a:moveTo>
                <a:lnTo>
                  <a:pt x="0" y="640184"/>
                </a:lnTo>
                <a:lnTo>
                  <a:pt x="640184" y="640184"/>
                </a:lnTo>
                <a:lnTo>
                  <a:pt x="640184" y="0"/>
                </a:lnTo>
                <a:lnTo>
                  <a:pt x="925934" y="0"/>
                </a:lnTo>
                <a:lnTo>
                  <a:pt x="925934" y="640184"/>
                </a:lnTo>
                <a:lnTo>
                  <a:pt x="925934" y="925934"/>
                </a:lnTo>
                <a:lnTo>
                  <a:pt x="640184" y="92593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8" name="Text Placeholder 2"/>
          <p:cNvSpPr>
            <a:spLocks noGrp="1"/>
          </p:cNvSpPr>
          <p:nvPr>
            <p:ph type="body" sz="quarter" idx="17"/>
          </p:nvPr>
        </p:nvSpPr>
        <p:spPr>
          <a:xfrm>
            <a:off x="3549651" y="1434266"/>
            <a:ext cx="17282320" cy="2385268"/>
          </a:xfrm>
        </p:spPr>
        <p:txBody>
          <a:bodyPr/>
          <a:lstStyle/>
          <a:p>
            <a:pPr lvl="0"/>
            <a:r>
              <a:rPr lang="ru-RU" b="1" dirty="0" smtClean="0">
                <a:latin typeface="Arial" charset="0"/>
                <a:ea typeface="Arial" charset="0"/>
                <a:cs typeface="Arial" charset="0"/>
              </a:rPr>
              <a:t>2020-2021</a:t>
            </a:r>
            <a:endParaRPr lang="uk-UA" b="1" dirty="0">
              <a:latin typeface="Arial" charset="0"/>
              <a:ea typeface="Arial" charset="0"/>
              <a:cs typeface="Arial" charset="0"/>
            </a:endParaRPr>
          </a:p>
        </p:txBody>
      </p:sp>
      <p:pic>
        <p:nvPicPr>
          <p:cNvPr id="19" name="Picture Placeholder 41"/>
          <p:cNvPicPr>
            <a:picLocks noChangeAspect="1"/>
          </p:cNvPicPr>
          <p:nvPr/>
        </p:nvPicPr>
        <p:blipFill rotWithShape="1">
          <a:blip r:embed="rId2" cstate="print">
            <a:extLst>
              <a:ext uri="{28A0092B-C50C-407E-A947-70E740481C1C}">
                <a14:useLocalDpi xmlns:a14="http://schemas.microsoft.com/office/drawing/2010/main" val="0"/>
              </a:ext>
            </a:extLst>
          </a:blip>
          <a:srcRect t="-950" b="-1156"/>
          <a:stretch/>
        </p:blipFill>
        <p:spPr>
          <a:xfrm>
            <a:off x="642211" y="412772"/>
            <a:ext cx="1516273" cy="1547726"/>
          </a:xfrm>
          <a:prstGeom prst="rect">
            <a:avLst/>
          </a:prstGeom>
        </p:spPr>
      </p:pic>
      <p:sp>
        <p:nvSpPr>
          <p:cNvPr id="20" name="Text Placeholder 2"/>
          <p:cNvSpPr txBox="1">
            <a:spLocks/>
          </p:cNvSpPr>
          <p:nvPr/>
        </p:nvSpPr>
        <p:spPr>
          <a:xfrm>
            <a:off x="3549651" y="432816"/>
            <a:ext cx="19657190" cy="769441"/>
          </a:xfrm>
          <a:prstGeom prst="rect">
            <a:avLst/>
          </a:prstGeom>
        </p:spPr>
        <p:txBody>
          <a:bodyPr wrap="square" lIns="0" tIns="0" rIns="0" bIns="0">
            <a:spAutoFit/>
          </a:bodyPr>
          <a:lstStyle>
            <a:lvl1pPr marL="0" indent="0" algn="l" defTabSz="1828709" rtl="0" eaLnBrk="1" latinLnBrk="0" hangingPunct="1">
              <a:lnSpc>
                <a:spcPts val="18600"/>
              </a:lnSpc>
              <a:spcBef>
                <a:spcPts val="0"/>
              </a:spcBef>
              <a:buFont typeface="Arial" panose="020B0604020202020204" pitchFamily="34" charset="0"/>
              <a:buNone/>
              <a:defRPr sz="17600" b="1" kern="1200" spc="300">
                <a:solidFill>
                  <a:schemeClr val="tx1"/>
                </a:solidFill>
                <a:latin typeface="+mj-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lvl="0">
              <a:lnSpc>
                <a:spcPct val="100000"/>
              </a:lnSpc>
            </a:pPr>
            <a:r>
              <a:rPr lang="ru-RU" sz="5000" cap="all" dirty="0">
                <a:latin typeface="Arial" charset="0"/>
                <a:ea typeface="Arial" charset="0"/>
                <a:cs typeface="Arial" charset="0"/>
              </a:rPr>
              <a:t>Проект НИУ ВШЭ «</a:t>
            </a:r>
            <a:r>
              <a:rPr lang="en-US" sz="5000" cap="all" dirty="0">
                <a:latin typeface="Arial" charset="0"/>
                <a:ea typeface="Arial" charset="0"/>
                <a:cs typeface="Arial" charset="0"/>
              </a:rPr>
              <a:t>U4Uonline</a:t>
            </a:r>
            <a:r>
              <a:rPr lang="ru-RU" sz="5000" cap="all" dirty="0">
                <a:latin typeface="Arial" charset="0"/>
                <a:ea typeface="Arial" charset="0"/>
                <a:cs typeface="Arial" charset="0"/>
              </a:rPr>
              <a:t>»</a:t>
            </a:r>
            <a:endParaRPr lang="uk-UA" sz="5000" cap="all" dirty="0">
              <a:latin typeface="Arial" charset="0"/>
              <a:ea typeface="Arial" charset="0"/>
              <a:cs typeface="Arial" charset="0"/>
            </a:endParaRP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98" y="2218142"/>
            <a:ext cx="1957062" cy="1336398"/>
          </a:xfrm>
          <a:prstGeom prst="rect">
            <a:avLst/>
          </a:prstGeom>
        </p:spPr>
      </p:pic>
      <p:sp>
        <p:nvSpPr>
          <p:cNvPr id="22" name="Text Placeholder 2"/>
          <p:cNvSpPr txBox="1">
            <a:spLocks/>
          </p:cNvSpPr>
          <p:nvPr/>
        </p:nvSpPr>
        <p:spPr>
          <a:xfrm>
            <a:off x="14633733" y="2645699"/>
            <a:ext cx="7589405" cy="769441"/>
          </a:xfrm>
          <a:prstGeom prst="rect">
            <a:avLst/>
          </a:prstGeom>
        </p:spPr>
        <p:txBody>
          <a:bodyPr wrap="square" lIns="0" tIns="0" rIns="0" bIns="0">
            <a:spAutoFit/>
          </a:bodyPr>
          <a:lstStyle>
            <a:lvl1pPr marL="0" indent="0" algn="l" defTabSz="1828709" rtl="0" eaLnBrk="1" latinLnBrk="0" hangingPunct="1">
              <a:lnSpc>
                <a:spcPts val="18600"/>
              </a:lnSpc>
              <a:spcBef>
                <a:spcPts val="0"/>
              </a:spcBef>
              <a:buFont typeface="Arial" panose="020B0604020202020204" pitchFamily="34" charset="0"/>
              <a:buNone/>
              <a:defRPr sz="17600" b="1" kern="1200" spc="300">
                <a:solidFill>
                  <a:schemeClr val="tx1"/>
                </a:solidFill>
                <a:latin typeface="+mj-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lvl="0">
              <a:lnSpc>
                <a:spcPct val="100000"/>
              </a:lnSpc>
            </a:pPr>
            <a:r>
              <a:rPr lang="ru-RU" sz="5000" cap="all">
                <a:latin typeface="Arial" charset="0"/>
                <a:ea typeface="Arial" charset="0"/>
                <a:cs typeface="Arial" charset="0"/>
              </a:rPr>
              <a:t>Учебный год</a:t>
            </a:r>
            <a:endParaRPr lang="uk-UA" sz="5000" cap="all" dirty="0">
              <a:latin typeface="Arial" charset="0"/>
              <a:ea typeface="Arial" charset="0"/>
              <a:cs typeface="Arial" charset="0"/>
            </a:endParaRPr>
          </a:p>
        </p:txBody>
      </p:sp>
      <p:grpSp>
        <p:nvGrpSpPr>
          <p:cNvPr id="23" name="Group 22"/>
          <p:cNvGrpSpPr/>
          <p:nvPr/>
        </p:nvGrpSpPr>
        <p:grpSpPr>
          <a:xfrm>
            <a:off x="20422946" y="939863"/>
            <a:ext cx="1517861" cy="1514980"/>
            <a:chOff x="19314902" y="1969977"/>
            <a:chExt cx="1517861" cy="1514980"/>
          </a:xfrm>
          <a:solidFill>
            <a:schemeClr val="tx1"/>
          </a:solidFill>
        </p:grpSpPr>
        <p:sp>
          <p:nvSpPr>
            <p:cNvPr id="24" name="Freeform 23"/>
            <p:cNvSpPr/>
            <p:nvPr/>
          </p:nvSpPr>
          <p:spPr>
            <a:xfrm rot="16200000">
              <a:off x="19906829" y="1969977"/>
              <a:ext cx="925934" cy="925934"/>
            </a:xfrm>
            <a:custGeom>
              <a:avLst/>
              <a:gdLst>
                <a:gd name="connsiteX0" fmla="*/ 0 w 925934"/>
                <a:gd name="connsiteY0" fmla="*/ 925934 h 925934"/>
                <a:gd name="connsiteX1" fmla="*/ 0 w 925934"/>
                <a:gd name="connsiteY1" fmla="*/ 640184 h 925934"/>
                <a:gd name="connsiteX2" fmla="*/ 640184 w 925934"/>
                <a:gd name="connsiteY2" fmla="*/ 640184 h 925934"/>
                <a:gd name="connsiteX3" fmla="*/ 640184 w 925934"/>
                <a:gd name="connsiteY3" fmla="*/ 0 h 925934"/>
                <a:gd name="connsiteX4" fmla="*/ 925934 w 925934"/>
                <a:gd name="connsiteY4" fmla="*/ 0 h 925934"/>
                <a:gd name="connsiteX5" fmla="*/ 925934 w 925934"/>
                <a:gd name="connsiteY5" fmla="*/ 640184 h 925934"/>
                <a:gd name="connsiteX6" fmla="*/ 925934 w 925934"/>
                <a:gd name="connsiteY6" fmla="*/ 925934 h 925934"/>
                <a:gd name="connsiteX7" fmla="*/ 640184 w 925934"/>
                <a:gd name="connsiteY7" fmla="*/ 925934 h 92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5934" h="925934">
                  <a:moveTo>
                    <a:pt x="0" y="925934"/>
                  </a:moveTo>
                  <a:lnTo>
                    <a:pt x="0" y="640184"/>
                  </a:lnTo>
                  <a:lnTo>
                    <a:pt x="640184" y="640184"/>
                  </a:lnTo>
                  <a:lnTo>
                    <a:pt x="640184" y="0"/>
                  </a:lnTo>
                  <a:lnTo>
                    <a:pt x="925934" y="0"/>
                  </a:lnTo>
                  <a:lnTo>
                    <a:pt x="925934" y="640184"/>
                  </a:lnTo>
                  <a:lnTo>
                    <a:pt x="925934" y="925934"/>
                  </a:lnTo>
                  <a:lnTo>
                    <a:pt x="640184" y="92593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5" name="Freeform 24"/>
            <p:cNvSpPr/>
            <p:nvPr/>
          </p:nvSpPr>
          <p:spPr>
            <a:xfrm rot="16200000">
              <a:off x="19314902" y="2559023"/>
              <a:ext cx="925934" cy="925934"/>
            </a:xfrm>
            <a:custGeom>
              <a:avLst/>
              <a:gdLst>
                <a:gd name="connsiteX0" fmla="*/ 0 w 925934"/>
                <a:gd name="connsiteY0" fmla="*/ 925934 h 925934"/>
                <a:gd name="connsiteX1" fmla="*/ 0 w 925934"/>
                <a:gd name="connsiteY1" fmla="*/ 640184 h 925934"/>
                <a:gd name="connsiteX2" fmla="*/ 640184 w 925934"/>
                <a:gd name="connsiteY2" fmla="*/ 640184 h 925934"/>
                <a:gd name="connsiteX3" fmla="*/ 640184 w 925934"/>
                <a:gd name="connsiteY3" fmla="*/ 0 h 925934"/>
                <a:gd name="connsiteX4" fmla="*/ 925934 w 925934"/>
                <a:gd name="connsiteY4" fmla="*/ 0 h 925934"/>
                <a:gd name="connsiteX5" fmla="*/ 925934 w 925934"/>
                <a:gd name="connsiteY5" fmla="*/ 640184 h 925934"/>
                <a:gd name="connsiteX6" fmla="*/ 925934 w 925934"/>
                <a:gd name="connsiteY6" fmla="*/ 925934 h 925934"/>
                <a:gd name="connsiteX7" fmla="*/ 640184 w 925934"/>
                <a:gd name="connsiteY7" fmla="*/ 925934 h 92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5934" h="925934">
                  <a:moveTo>
                    <a:pt x="0" y="925934"/>
                  </a:moveTo>
                  <a:lnTo>
                    <a:pt x="0" y="640184"/>
                  </a:lnTo>
                  <a:lnTo>
                    <a:pt x="640184" y="640184"/>
                  </a:lnTo>
                  <a:lnTo>
                    <a:pt x="640184" y="0"/>
                  </a:lnTo>
                  <a:lnTo>
                    <a:pt x="925934" y="0"/>
                  </a:lnTo>
                  <a:lnTo>
                    <a:pt x="925934" y="640184"/>
                  </a:lnTo>
                  <a:lnTo>
                    <a:pt x="925934" y="925934"/>
                  </a:lnTo>
                  <a:lnTo>
                    <a:pt x="640184" y="92593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sp>
        <p:nvSpPr>
          <p:cNvPr id="26" name="Text Placeholder 3"/>
          <p:cNvSpPr>
            <a:spLocks noGrp="1"/>
          </p:cNvSpPr>
          <p:nvPr>
            <p:ph type="body" sz="quarter" idx="18"/>
          </p:nvPr>
        </p:nvSpPr>
        <p:spPr>
          <a:xfrm>
            <a:off x="3549650" y="4089043"/>
            <a:ext cx="17282322" cy="923330"/>
          </a:xfrm>
        </p:spPr>
        <p:txBody>
          <a:bodyPr/>
          <a:lstStyle/>
          <a:p>
            <a:pPr>
              <a:lnSpc>
                <a:spcPct val="100000"/>
              </a:lnSpc>
              <a:spcBef>
                <a:spcPts val="1000"/>
              </a:spcBef>
            </a:pPr>
            <a:r>
              <a:rPr lang="ru-RU" sz="6000" spc="-4" dirty="0">
                <a:latin typeface="Arial" charset="0"/>
                <a:ea typeface="Arial" charset="0"/>
                <a:cs typeface="Arial" charset="0"/>
              </a:rPr>
              <a:t>В рамках </a:t>
            </a:r>
            <a:r>
              <a:rPr lang="ru-RU" sz="6000" b="1" spc="-4" dirty="0">
                <a:latin typeface="Arial" charset="0"/>
                <a:ea typeface="Arial" charset="0"/>
                <a:cs typeface="Arial" charset="0"/>
              </a:rPr>
              <a:t>«U4Uonline»</a:t>
            </a:r>
            <a:r>
              <a:rPr lang="en-US" sz="6000" b="1" spc="-4" dirty="0">
                <a:latin typeface="Arial" charset="0"/>
                <a:ea typeface="Arial" charset="0"/>
                <a:cs typeface="Arial" charset="0"/>
              </a:rPr>
              <a:t> </a:t>
            </a:r>
            <a:r>
              <a:rPr lang="ru-RU" sz="6000" spc="-4" dirty="0">
                <a:latin typeface="Arial" charset="0"/>
                <a:ea typeface="Arial" charset="0"/>
                <a:cs typeface="Arial" charset="0"/>
              </a:rPr>
              <a:t>проводится:</a:t>
            </a:r>
            <a:endParaRPr lang="ru-RU" sz="6000" spc="-4" dirty="0">
              <a:latin typeface="Arial" charset="0"/>
              <a:ea typeface="Arial" charset="0"/>
              <a:cs typeface="Arial" charset="0"/>
            </a:endParaRPr>
          </a:p>
        </p:txBody>
      </p:sp>
      <p:sp>
        <p:nvSpPr>
          <p:cNvPr id="2" name="Rectangle 1"/>
          <p:cNvSpPr/>
          <p:nvPr/>
        </p:nvSpPr>
        <p:spPr>
          <a:xfrm>
            <a:off x="3549651" y="6023834"/>
            <a:ext cx="9889258" cy="6447919"/>
          </a:xfrm>
          <a:prstGeom prst="rect">
            <a:avLst/>
          </a:prstGeom>
        </p:spPr>
        <p:txBody>
          <a:bodyPr wrap="square" lIns="0" tIns="0" rIns="0" bIns="0">
            <a:spAutoFit/>
          </a:bodyPr>
          <a:lstStyle/>
          <a:p>
            <a:pPr>
              <a:spcAft>
                <a:spcPts val="7200"/>
              </a:spcAft>
              <a:buFont typeface="Arial" panose="020B0604020202020204" pitchFamily="34" charset="0"/>
              <a:buNone/>
            </a:pPr>
            <a:r>
              <a:rPr lang="ru-RU" spc="-4" dirty="0">
                <a:latin typeface="Arial" charset="0"/>
                <a:ea typeface="Arial" charset="0"/>
                <a:cs typeface="Arial" charset="0"/>
              </a:rPr>
              <a:t>регулярные образовательные интенсивы </a:t>
            </a:r>
            <a:br>
              <a:rPr lang="ru-RU" spc="-4" dirty="0">
                <a:latin typeface="Arial" charset="0"/>
                <a:ea typeface="Arial" charset="0"/>
                <a:cs typeface="Arial" charset="0"/>
              </a:rPr>
            </a:br>
            <a:r>
              <a:rPr lang="ru-RU" spc="-4" dirty="0">
                <a:latin typeface="Arial" charset="0"/>
                <a:ea typeface="Arial" charset="0"/>
                <a:cs typeface="Arial" charset="0"/>
              </a:rPr>
              <a:t>для команд вузов-партнеров</a:t>
            </a:r>
            <a:br>
              <a:rPr lang="ru-RU" spc="-4" dirty="0">
                <a:latin typeface="Arial" charset="0"/>
                <a:ea typeface="Arial" charset="0"/>
                <a:cs typeface="Arial" charset="0"/>
              </a:rPr>
            </a:br>
            <a:r>
              <a:rPr lang="ru-RU" spc="-4" dirty="0">
                <a:latin typeface="Arial" charset="0"/>
                <a:ea typeface="Arial" charset="0"/>
                <a:cs typeface="Arial" charset="0"/>
              </a:rPr>
              <a:t/>
            </a:r>
            <a:br>
              <a:rPr lang="ru-RU" spc="-4" dirty="0">
                <a:latin typeface="Arial" charset="0"/>
                <a:ea typeface="Arial" charset="0"/>
                <a:cs typeface="Arial" charset="0"/>
              </a:rPr>
            </a:br>
            <a:endParaRPr lang="ru-RU" spc="-4" dirty="0">
              <a:latin typeface="Arial" charset="0"/>
              <a:ea typeface="Arial" charset="0"/>
              <a:cs typeface="Arial" charset="0"/>
            </a:endParaRPr>
          </a:p>
          <a:p>
            <a:pPr>
              <a:spcAft>
                <a:spcPts val="3000"/>
              </a:spcAft>
              <a:buFont typeface="Arial" panose="020B0604020202020204" pitchFamily="34" charset="0"/>
              <a:buNone/>
            </a:pPr>
            <a:r>
              <a:rPr lang="ru-RU" spc="-4" dirty="0">
                <a:latin typeface="Arial" charset="0"/>
                <a:ea typeface="Arial" charset="0"/>
                <a:cs typeface="Arial" charset="0"/>
              </a:rPr>
              <a:t>серии </a:t>
            </a:r>
            <a:r>
              <a:rPr lang="ru-RU" spc="-4" dirty="0" err="1">
                <a:latin typeface="Arial" charset="0"/>
                <a:ea typeface="Arial" charset="0"/>
                <a:cs typeface="Arial" charset="0"/>
              </a:rPr>
              <a:t>вебинаров</a:t>
            </a:r>
            <a:r>
              <a:rPr lang="ru-RU" spc="-4" dirty="0">
                <a:latin typeface="Arial" charset="0"/>
                <a:ea typeface="Arial" charset="0"/>
                <a:cs typeface="Arial" charset="0"/>
              </a:rPr>
              <a:t>/консультаций от команды НИУ ВШЭ для:</a:t>
            </a:r>
          </a:p>
          <a:p>
            <a:pPr>
              <a:spcAft>
                <a:spcPts val="1200"/>
              </a:spcAft>
              <a:buClr>
                <a:schemeClr val="accent2"/>
              </a:buClr>
            </a:pPr>
            <a:r>
              <a:rPr lang="ru-RU" spc="-4" dirty="0">
                <a:latin typeface="Arial" charset="0"/>
                <a:ea typeface="Arial" charset="0"/>
                <a:cs typeface="Arial" charset="0"/>
              </a:rPr>
              <a:t>сопровождения основных бизнес-процессов по сетевому взаимодействию</a:t>
            </a:r>
          </a:p>
          <a:p>
            <a:pPr>
              <a:spcAft>
                <a:spcPts val="7200"/>
              </a:spcAft>
              <a:buClr>
                <a:schemeClr val="accent2"/>
              </a:buClr>
            </a:pPr>
            <a:r>
              <a:rPr lang="ru-RU" spc="-4" dirty="0">
                <a:latin typeface="Arial" charset="0"/>
                <a:ea typeface="Arial" charset="0"/>
                <a:cs typeface="Arial" charset="0"/>
              </a:rPr>
              <a:t>методической поддержки преподавателей</a:t>
            </a:r>
          </a:p>
        </p:txBody>
      </p:sp>
      <p:sp>
        <p:nvSpPr>
          <p:cNvPr id="3" name="Rectangle 2"/>
          <p:cNvSpPr/>
          <p:nvPr/>
        </p:nvSpPr>
        <p:spPr>
          <a:xfrm>
            <a:off x="14633733" y="6023834"/>
            <a:ext cx="8785305" cy="5970865"/>
          </a:xfrm>
          <a:prstGeom prst="rect">
            <a:avLst/>
          </a:prstGeom>
        </p:spPr>
        <p:txBody>
          <a:bodyPr wrap="square">
            <a:spAutoFit/>
          </a:bodyPr>
          <a:lstStyle/>
          <a:p>
            <a:pPr>
              <a:spcAft>
                <a:spcPts val="6600"/>
              </a:spcAft>
              <a:buFont typeface="Arial" panose="020B0604020202020204" pitchFamily="34" charset="0"/>
              <a:buNone/>
            </a:pPr>
            <a:r>
              <a:rPr lang="ru-RU" spc="-4" dirty="0">
                <a:latin typeface="Arial" charset="0"/>
                <a:ea typeface="Arial" charset="0"/>
                <a:cs typeface="Arial" charset="0"/>
              </a:rPr>
              <a:t>стажировки для административных работников и организаторов онлайн-обучения на базе дирекции по онлайн обучению НИУ ВШЭ </a:t>
            </a:r>
          </a:p>
          <a:p>
            <a:pPr>
              <a:spcAft>
                <a:spcPts val="5400"/>
              </a:spcAft>
              <a:buFont typeface="Arial" panose="020B0604020202020204" pitchFamily="34" charset="0"/>
              <a:buNone/>
            </a:pPr>
            <a:r>
              <a:rPr lang="ru-RU" spc="-4" dirty="0">
                <a:latin typeface="Arial" charset="0"/>
                <a:ea typeface="Arial" charset="0"/>
                <a:cs typeface="Arial" charset="0"/>
              </a:rPr>
              <a:t>проведение совместных исследований с НИУ </a:t>
            </a:r>
            <a:r>
              <a:rPr lang="ru-RU" spc="-4" dirty="0" smtClean="0">
                <a:latin typeface="Arial" charset="0"/>
                <a:ea typeface="Arial" charset="0"/>
                <a:cs typeface="Arial" charset="0"/>
              </a:rPr>
              <a:t>ВШЭ</a:t>
            </a:r>
          </a:p>
          <a:p>
            <a:pPr>
              <a:spcAft>
                <a:spcPts val="5400"/>
              </a:spcAft>
              <a:buFont typeface="Arial" panose="020B0604020202020204" pitchFamily="34" charset="0"/>
              <a:buNone/>
            </a:pPr>
            <a:r>
              <a:rPr lang="ru-RU" b="1" dirty="0" smtClean="0">
                <a:solidFill>
                  <a:srgbClr val="C00000"/>
                </a:solidFill>
                <a:hlinkClick r:id="rId4"/>
              </a:rPr>
              <a:t>Вопросы по проекту: </a:t>
            </a:r>
            <a:r>
              <a:rPr lang="en-US" sz="3000" b="1" dirty="0" smtClean="0">
                <a:solidFill>
                  <a:srgbClr val="C00000"/>
                </a:solidFill>
                <a:hlinkClick r:id="rId4"/>
              </a:rPr>
              <a:t>https</a:t>
            </a:r>
            <a:r>
              <a:rPr lang="en-US" sz="3000" b="1" dirty="0">
                <a:solidFill>
                  <a:srgbClr val="C00000"/>
                </a:solidFill>
                <a:hlinkClick r:id="rId4"/>
              </a:rPr>
              <a:t>://elearning.hse.ru/polls/359960110.html</a:t>
            </a:r>
            <a:endParaRPr lang="ru-RU" sz="3000" b="1" spc="-4" dirty="0">
              <a:solidFill>
                <a:srgbClr val="C00000"/>
              </a:solidFill>
              <a:latin typeface="Arial" charset="0"/>
              <a:ea typeface="Arial" charset="0"/>
              <a:cs typeface="Arial" charset="0"/>
            </a:endParaRPr>
          </a:p>
        </p:txBody>
      </p:sp>
      <p:sp>
        <p:nvSpPr>
          <p:cNvPr id="29" name="Freeform 28"/>
          <p:cNvSpPr/>
          <p:nvPr/>
        </p:nvSpPr>
        <p:spPr>
          <a:xfrm rot="10800000">
            <a:off x="3086683" y="5704870"/>
            <a:ext cx="925934" cy="925934"/>
          </a:xfrm>
          <a:custGeom>
            <a:avLst/>
            <a:gdLst>
              <a:gd name="connsiteX0" fmla="*/ 0 w 925934"/>
              <a:gd name="connsiteY0" fmla="*/ 925934 h 925934"/>
              <a:gd name="connsiteX1" fmla="*/ 0 w 925934"/>
              <a:gd name="connsiteY1" fmla="*/ 640184 h 925934"/>
              <a:gd name="connsiteX2" fmla="*/ 640184 w 925934"/>
              <a:gd name="connsiteY2" fmla="*/ 640184 h 925934"/>
              <a:gd name="connsiteX3" fmla="*/ 640184 w 925934"/>
              <a:gd name="connsiteY3" fmla="*/ 0 h 925934"/>
              <a:gd name="connsiteX4" fmla="*/ 925934 w 925934"/>
              <a:gd name="connsiteY4" fmla="*/ 0 h 925934"/>
              <a:gd name="connsiteX5" fmla="*/ 925934 w 925934"/>
              <a:gd name="connsiteY5" fmla="*/ 640184 h 925934"/>
              <a:gd name="connsiteX6" fmla="*/ 925934 w 925934"/>
              <a:gd name="connsiteY6" fmla="*/ 925934 h 925934"/>
              <a:gd name="connsiteX7" fmla="*/ 640184 w 925934"/>
              <a:gd name="connsiteY7" fmla="*/ 925934 h 92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5934" h="925934">
                <a:moveTo>
                  <a:pt x="0" y="925934"/>
                </a:moveTo>
                <a:lnTo>
                  <a:pt x="0" y="640184"/>
                </a:lnTo>
                <a:lnTo>
                  <a:pt x="640184" y="640184"/>
                </a:lnTo>
                <a:lnTo>
                  <a:pt x="640184" y="0"/>
                </a:lnTo>
                <a:lnTo>
                  <a:pt x="925934" y="0"/>
                </a:lnTo>
                <a:lnTo>
                  <a:pt x="925934" y="640184"/>
                </a:lnTo>
                <a:lnTo>
                  <a:pt x="925934" y="925934"/>
                </a:lnTo>
                <a:lnTo>
                  <a:pt x="640184" y="92593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0" name="Freeform 29"/>
          <p:cNvSpPr/>
          <p:nvPr/>
        </p:nvSpPr>
        <p:spPr>
          <a:xfrm rot="10800000">
            <a:off x="14241134" y="5732579"/>
            <a:ext cx="925934" cy="925934"/>
          </a:xfrm>
          <a:custGeom>
            <a:avLst/>
            <a:gdLst>
              <a:gd name="connsiteX0" fmla="*/ 0 w 925934"/>
              <a:gd name="connsiteY0" fmla="*/ 925934 h 925934"/>
              <a:gd name="connsiteX1" fmla="*/ 0 w 925934"/>
              <a:gd name="connsiteY1" fmla="*/ 640184 h 925934"/>
              <a:gd name="connsiteX2" fmla="*/ 640184 w 925934"/>
              <a:gd name="connsiteY2" fmla="*/ 640184 h 925934"/>
              <a:gd name="connsiteX3" fmla="*/ 640184 w 925934"/>
              <a:gd name="connsiteY3" fmla="*/ 0 h 925934"/>
              <a:gd name="connsiteX4" fmla="*/ 925934 w 925934"/>
              <a:gd name="connsiteY4" fmla="*/ 0 h 925934"/>
              <a:gd name="connsiteX5" fmla="*/ 925934 w 925934"/>
              <a:gd name="connsiteY5" fmla="*/ 640184 h 925934"/>
              <a:gd name="connsiteX6" fmla="*/ 925934 w 925934"/>
              <a:gd name="connsiteY6" fmla="*/ 925934 h 925934"/>
              <a:gd name="connsiteX7" fmla="*/ 640184 w 925934"/>
              <a:gd name="connsiteY7" fmla="*/ 925934 h 92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5934" h="925934">
                <a:moveTo>
                  <a:pt x="0" y="925934"/>
                </a:moveTo>
                <a:lnTo>
                  <a:pt x="0" y="640184"/>
                </a:lnTo>
                <a:lnTo>
                  <a:pt x="640184" y="640184"/>
                </a:lnTo>
                <a:lnTo>
                  <a:pt x="640184" y="0"/>
                </a:lnTo>
                <a:lnTo>
                  <a:pt x="925934" y="0"/>
                </a:lnTo>
                <a:lnTo>
                  <a:pt x="925934" y="640184"/>
                </a:lnTo>
                <a:lnTo>
                  <a:pt x="925934" y="925934"/>
                </a:lnTo>
                <a:lnTo>
                  <a:pt x="640184" y="92593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1" name="Freeform 30"/>
          <p:cNvSpPr/>
          <p:nvPr/>
        </p:nvSpPr>
        <p:spPr>
          <a:xfrm rot="10800000">
            <a:off x="14241134" y="8762909"/>
            <a:ext cx="925934" cy="925934"/>
          </a:xfrm>
          <a:custGeom>
            <a:avLst/>
            <a:gdLst>
              <a:gd name="connsiteX0" fmla="*/ 0 w 925934"/>
              <a:gd name="connsiteY0" fmla="*/ 925934 h 925934"/>
              <a:gd name="connsiteX1" fmla="*/ 0 w 925934"/>
              <a:gd name="connsiteY1" fmla="*/ 640184 h 925934"/>
              <a:gd name="connsiteX2" fmla="*/ 640184 w 925934"/>
              <a:gd name="connsiteY2" fmla="*/ 640184 h 925934"/>
              <a:gd name="connsiteX3" fmla="*/ 640184 w 925934"/>
              <a:gd name="connsiteY3" fmla="*/ 0 h 925934"/>
              <a:gd name="connsiteX4" fmla="*/ 925934 w 925934"/>
              <a:gd name="connsiteY4" fmla="*/ 0 h 925934"/>
              <a:gd name="connsiteX5" fmla="*/ 925934 w 925934"/>
              <a:gd name="connsiteY5" fmla="*/ 640184 h 925934"/>
              <a:gd name="connsiteX6" fmla="*/ 925934 w 925934"/>
              <a:gd name="connsiteY6" fmla="*/ 925934 h 925934"/>
              <a:gd name="connsiteX7" fmla="*/ 640184 w 925934"/>
              <a:gd name="connsiteY7" fmla="*/ 925934 h 92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5934" h="925934">
                <a:moveTo>
                  <a:pt x="0" y="925934"/>
                </a:moveTo>
                <a:lnTo>
                  <a:pt x="0" y="640184"/>
                </a:lnTo>
                <a:lnTo>
                  <a:pt x="640184" y="640184"/>
                </a:lnTo>
                <a:lnTo>
                  <a:pt x="640184" y="0"/>
                </a:lnTo>
                <a:lnTo>
                  <a:pt x="925934" y="0"/>
                </a:lnTo>
                <a:lnTo>
                  <a:pt x="925934" y="640184"/>
                </a:lnTo>
                <a:lnTo>
                  <a:pt x="925934" y="925934"/>
                </a:lnTo>
                <a:lnTo>
                  <a:pt x="640184" y="92593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2" name="Freeform 31"/>
          <p:cNvSpPr/>
          <p:nvPr/>
        </p:nvSpPr>
        <p:spPr>
          <a:xfrm rot="10800000">
            <a:off x="3086683" y="8790618"/>
            <a:ext cx="925934" cy="925934"/>
          </a:xfrm>
          <a:custGeom>
            <a:avLst/>
            <a:gdLst>
              <a:gd name="connsiteX0" fmla="*/ 0 w 925934"/>
              <a:gd name="connsiteY0" fmla="*/ 925934 h 925934"/>
              <a:gd name="connsiteX1" fmla="*/ 0 w 925934"/>
              <a:gd name="connsiteY1" fmla="*/ 640184 h 925934"/>
              <a:gd name="connsiteX2" fmla="*/ 640184 w 925934"/>
              <a:gd name="connsiteY2" fmla="*/ 640184 h 925934"/>
              <a:gd name="connsiteX3" fmla="*/ 640184 w 925934"/>
              <a:gd name="connsiteY3" fmla="*/ 0 h 925934"/>
              <a:gd name="connsiteX4" fmla="*/ 925934 w 925934"/>
              <a:gd name="connsiteY4" fmla="*/ 0 h 925934"/>
              <a:gd name="connsiteX5" fmla="*/ 925934 w 925934"/>
              <a:gd name="connsiteY5" fmla="*/ 640184 h 925934"/>
              <a:gd name="connsiteX6" fmla="*/ 925934 w 925934"/>
              <a:gd name="connsiteY6" fmla="*/ 925934 h 925934"/>
              <a:gd name="connsiteX7" fmla="*/ 640184 w 925934"/>
              <a:gd name="connsiteY7" fmla="*/ 925934 h 92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5934" h="925934">
                <a:moveTo>
                  <a:pt x="0" y="925934"/>
                </a:moveTo>
                <a:lnTo>
                  <a:pt x="0" y="640184"/>
                </a:lnTo>
                <a:lnTo>
                  <a:pt x="640184" y="640184"/>
                </a:lnTo>
                <a:lnTo>
                  <a:pt x="640184" y="0"/>
                </a:lnTo>
                <a:lnTo>
                  <a:pt x="925934" y="0"/>
                </a:lnTo>
                <a:lnTo>
                  <a:pt x="925934" y="640184"/>
                </a:lnTo>
                <a:lnTo>
                  <a:pt x="925934" y="925934"/>
                </a:lnTo>
                <a:lnTo>
                  <a:pt x="640184" y="92593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4" name="Freeform 27"/>
          <p:cNvSpPr>
            <a:spLocks/>
          </p:cNvSpPr>
          <p:nvPr/>
        </p:nvSpPr>
        <p:spPr bwMode="auto">
          <a:xfrm>
            <a:off x="3086682" y="10865552"/>
            <a:ext cx="241300" cy="152400"/>
          </a:xfrm>
          <a:custGeom>
            <a:avLst/>
            <a:gdLst>
              <a:gd name="T0" fmla="*/ 76 w 152"/>
              <a:gd name="T1" fmla="*/ 52 h 96"/>
              <a:gd name="T2" fmla="*/ 22 w 152"/>
              <a:gd name="T3" fmla="*/ 0 h 96"/>
              <a:gd name="T4" fmla="*/ 0 w 152"/>
              <a:gd name="T5" fmla="*/ 22 h 96"/>
              <a:gd name="T6" fmla="*/ 76 w 152"/>
              <a:gd name="T7" fmla="*/ 96 h 96"/>
              <a:gd name="T8" fmla="*/ 152 w 152"/>
              <a:gd name="T9" fmla="*/ 22 h 96"/>
              <a:gd name="T10" fmla="*/ 130 w 152"/>
              <a:gd name="T11" fmla="*/ 0 h 96"/>
              <a:gd name="T12" fmla="*/ 76 w 152"/>
              <a:gd name="T13" fmla="*/ 52 h 96"/>
            </a:gdLst>
            <a:ahLst/>
            <a:cxnLst>
              <a:cxn ang="0">
                <a:pos x="T0" y="T1"/>
              </a:cxn>
              <a:cxn ang="0">
                <a:pos x="T2" y="T3"/>
              </a:cxn>
              <a:cxn ang="0">
                <a:pos x="T4" y="T5"/>
              </a:cxn>
              <a:cxn ang="0">
                <a:pos x="T6" y="T7"/>
              </a:cxn>
              <a:cxn ang="0">
                <a:pos x="T8" y="T9"/>
              </a:cxn>
              <a:cxn ang="0">
                <a:pos x="T10" y="T11"/>
              </a:cxn>
              <a:cxn ang="0">
                <a:pos x="T12" y="T13"/>
              </a:cxn>
            </a:cxnLst>
            <a:rect l="0" t="0" r="r" b="b"/>
            <a:pathLst>
              <a:path w="152" h="96">
                <a:moveTo>
                  <a:pt x="76" y="52"/>
                </a:moveTo>
                <a:lnTo>
                  <a:pt x="22" y="0"/>
                </a:lnTo>
                <a:lnTo>
                  <a:pt x="0" y="22"/>
                </a:lnTo>
                <a:lnTo>
                  <a:pt x="76" y="96"/>
                </a:lnTo>
                <a:lnTo>
                  <a:pt x="152" y="22"/>
                </a:lnTo>
                <a:lnTo>
                  <a:pt x="130" y="0"/>
                </a:lnTo>
                <a:lnTo>
                  <a:pt x="76" y="5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uk-UA"/>
          </a:p>
        </p:txBody>
      </p:sp>
      <p:sp>
        <p:nvSpPr>
          <p:cNvPr id="35" name="Freeform 27"/>
          <p:cNvSpPr>
            <a:spLocks/>
          </p:cNvSpPr>
          <p:nvPr/>
        </p:nvSpPr>
        <p:spPr bwMode="auto">
          <a:xfrm>
            <a:off x="3086682" y="12130203"/>
            <a:ext cx="241300" cy="152400"/>
          </a:xfrm>
          <a:custGeom>
            <a:avLst/>
            <a:gdLst>
              <a:gd name="T0" fmla="*/ 76 w 152"/>
              <a:gd name="T1" fmla="*/ 52 h 96"/>
              <a:gd name="T2" fmla="*/ 22 w 152"/>
              <a:gd name="T3" fmla="*/ 0 h 96"/>
              <a:gd name="T4" fmla="*/ 0 w 152"/>
              <a:gd name="T5" fmla="*/ 22 h 96"/>
              <a:gd name="T6" fmla="*/ 76 w 152"/>
              <a:gd name="T7" fmla="*/ 96 h 96"/>
              <a:gd name="T8" fmla="*/ 152 w 152"/>
              <a:gd name="T9" fmla="*/ 22 h 96"/>
              <a:gd name="T10" fmla="*/ 130 w 152"/>
              <a:gd name="T11" fmla="*/ 0 h 96"/>
              <a:gd name="T12" fmla="*/ 76 w 152"/>
              <a:gd name="T13" fmla="*/ 52 h 96"/>
            </a:gdLst>
            <a:ahLst/>
            <a:cxnLst>
              <a:cxn ang="0">
                <a:pos x="T0" y="T1"/>
              </a:cxn>
              <a:cxn ang="0">
                <a:pos x="T2" y="T3"/>
              </a:cxn>
              <a:cxn ang="0">
                <a:pos x="T4" y="T5"/>
              </a:cxn>
              <a:cxn ang="0">
                <a:pos x="T6" y="T7"/>
              </a:cxn>
              <a:cxn ang="0">
                <a:pos x="T8" y="T9"/>
              </a:cxn>
              <a:cxn ang="0">
                <a:pos x="T10" y="T11"/>
              </a:cxn>
              <a:cxn ang="0">
                <a:pos x="T12" y="T13"/>
              </a:cxn>
            </a:cxnLst>
            <a:rect l="0" t="0" r="r" b="b"/>
            <a:pathLst>
              <a:path w="152" h="96">
                <a:moveTo>
                  <a:pt x="76" y="52"/>
                </a:moveTo>
                <a:lnTo>
                  <a:pt x="22" y="0"/>
                </a:lnTo>
                <a:lnTo>
                  <a:pt x="0" y="22"/>
                </a:lnTo>
                <a:lnTo>
                  <a:pt x="76" y="96"/>
                </a:lnTo>
                <a:lnTo>
                  <a:pt x="152" y="22"/>
                </a:lnTo>
                <a:lnTo>
                  <a:pt x="130" y="0"/>
                </a:lnTo>
                <a:lnTo>
                  <a:pt x="76" y="5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uk-UA"/>
          </a:p>
        </p:txBody>
      </p:sp>
    </p:spTree>
    <p:extLst>
      <p:ext uri="{BB962C8B-B14F-4D97-AF65-F5344CB8AC3E}">
        <p14:creationId xmlns:p14="http://schemas.microsoft.com/office/powerpoint/2010/main" val="170977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1+#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1+#ppt_w/2"/>
                                          </p:val>
                                        </p:tav>
                                        <p:tav tm="100000">
                                          <p:val>
                                            <p:strVal val="#ppt_x"/>
                                          </p:val>
                                        </p:tav>
                                      </p:tavLst>
                                    </p:anim>
                                    <p:anim calcmode="lin" valueType="num">
                                      <p:cBhvr additive="base">
                                        <p:cTn id="16" dur="500" fill="hold"/>
                                        <p:tgtEl>
                                          <p:spTgt spid="20"/>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1+#ppt_w/2"/>
                                          </p:val>
                                        </p:tav>
                                        <p:tav tm="100000">
                                          <p:val>
                                            <p:strVal val="#ppt_x"/>
                                          </p:val>
                                        </p:tav>
                                      </p:tavLst>
                                    </p:anim>
                                    <p:anim calcmode="lin" valueType="num">
                                      <p:cBhvr additive="base">
                                        <p:cTn id="20" dur="500" fill="hold"/>
                                        <p:tgtEl>
                                          <p:spTgt spid="22"/>
                                        </p:tgtEl>
                                        <p:attrNameLst>
                                          <p:attrName>ppt_y</p:attrName>
                                        </p:attrNameLst>
                                      </p:cBhvr>
                                      <p:tavLst>
                                        <p:tav tm="0">
                                          <p:val>
                                            <p:strVal val="#ppt_y"/>
                                          </p:val>
                                        </p:tav>
                                        <p:tav tm="100000">
                                          <p:val>
                                            <p:strVal val="#ppt_y"/>
                                          </p:val>
                                        </p:tav>
                                      </p:tavLst>
                                    </p:anim>
                                  </p:childTnLst>
                                </p:cTn>
                              </p:par>
                              <p:par>
                                <p:cTn id="21" presetID="2" presetClass="entr" presetSubtype="2" decel="10000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1+#ppt_w/2"/>
                                          </p:val>
                                        </p:tav>
                                        <p:tav tm="100000">
                                          <p:val>
                                            <p:strVal val="#ppt_x"/>
                                          </p:val>
                                        </p:tav>
                                      </p:tavLst>
                                    </p:anim>
                                    <p:anim calcmode="lin" valueType="num">
                                      <p:cBhvr additive="base">
                                        <p:cTn id="24" dur="500" fill="hold"/>
                                        <p:tgtEl>
                                          <p:spTgt spid="23"/>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25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1+#ppt_w/2"/>
                                          </p:val>
                                        </p:tav>
                                        <p:tav tm="100000">
                                          <p:val>
                                            <p:strVal val="#ppt_x"/>
                                          </p:val>
                                        </p:tav>
                                      </p:tavLst>
                                    </p:anim>
                                    <p:anim calcmode="lin" valueType="num">
                                      <p:cBhvr additive="base">
                                        <p:cTn id="32" dur="500" fill="hold"/>
                                        <p:tgtEl>
                                          <p:spTgt spid="29"/>
                                        </p:tgtEl>
                                        <p:attrNameLst>
                                          <p:attrName>ppt_y</p:attrName>
                                        </p:attrNameLst>
                                      </p:cBhvr>
                                      <p:tavLst>
                                        <p:tav tm="0">
                                          <p:val>
                                            <p:strVal val="#ppt_y"/>
                                          </p:val>
                                        </p:tav>
                                        <p:tav tm="100000">
                                          <p:val>
                                            <p:strVal val="#ppt_y"/>
                                          </p:val>
                                        </p:tav>
                                      </p:tavLst>
                                    </p:anim>
                                  </p:childTnLst>
                                </p:cTn>
                              </p:par>
                              <p:par>
                                <p:cTn id="33" presetID="2" presetClass="entr" presetSubtype="2" decel="10000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1+#ppt_w/2"/>
                                          </p:val>
                                        </p:tav>
                                        <p:tav tm="100000">
                                          <p:val>
                                            <p:strVal val="#ppt_x"/>
                                          </p:val>
                                        </p:tav>
                                      </p:tavLst>
                                    </p:anim>
                                    <p:anim calcmode="lin" valueType="num">
                                      <p:cBhvr additive="base">
                                        <p:cTn id="36" dur="500" fill="hold"/>
                                        <p:tgtEl>
                                          <p:spTgt spid="30"/>
                                        </p:tgtEl>
                                        <p:attrNameLst>
                                          <p:attrName>ppt_y</p:attrName>
                                        </p:attrNameLst>
                                      </p:cBhvr>
                                      <p:tavLst>
                                        <p:tav tm="0">
                                          <p:val>
                                            <p:strVal val="#ppt_y"/>
                                          </p:val>
                                        </p:tav>
                                        <p:tav tm="100000">
                                          <p:val>
                                            <p:strVal val="#ppt_y"/>
                                          </p:val>
                                        </p:tav>
                                      </p:tavLst>
                                    </p:anim>
                                  </p:childTnLst>
                                </p:cTn>
                              </p:par>
                              <p:par>
                                <p:cTn id="37" presetID="2" presetClass="entr" presetSubtype="2" decel="10000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500" fill="hold"/>
                                        <p:tgtEl>
                                          <p:spTgt spid="31"/>
                                        </p:tgtEl>
                                        <p:attrNameLst>
                                          <p:attrName>ppt_x</p:attrName>
                                        </p:attrNameLst>
                                      </p:cBhvr>
                                      <p:tavLst>
                                        <p:tav tm="0">
                                          <p:val>
                                            <p:strVal val="1+#ppt_w/2"/>
                                          </p:val>
                                        </p:tav>
                                        <p:tav tm="100000">
                                          <p:val>
                                            <p:strVal val="#ppt_x"/>
                                          </p:val>
                                        </p:tav>
                                      </p:tavLst>
                                    </p:anim>
                                    <p:anim calcmode="lin" valueType="num">
                                      <p:cBhvr additive="base">
                                        <p:cTn id="40" dur="500" fill="hold"/>
                                        <p:tgtEl>
                                          <p:spTgt spid="31"/>
                                        </p:tgtEl>
                                        <p:attrNameLst>
                                          <p:attrName>ppt_y</p:attrName>
                                        </p:attrNameLst>
                                      </p:cBhvr>
                                      <p:tavLst>
                                        <p:tav tm="0">
                                          <p:val>
                                            <p:strVal val="#ppt_y"/>
                                          </p:val>
                                        </p:tav>
                                        <p:tav tm="100000">
                                          <p:val>
                                            <p:strVal val="#ppt_y"/>
                                          </p:val>
                                        </p:tav>
                                      </p:tavLst>
                                    </p:anim>
                                  </p:childTnLst>
                                </p:cTn>
                              </p:par>
                              <p:par>
                                <p:cTn id="41" presetID="2" presetClass="entr" presetSubtype="2" decel="10000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fill="hold"/>
                                        <p:tgtEl>
                                          <p:spTgt spid="32"/>
                                        </p:tgtEl>
                                        <p:attrNameLst>
                                          <p:attrName>ppt_x</p:attrName>
                                        </p:attrNameLst>
                                      </p:cBhvr>
                                      <p:tavLst>
                                        <p:tav tm="0">
                                          <p:val>
                                            <p:strVal val="1+#ppt_w/2"/>
                                          </p:val>
                                        </p:tav>
                                        <p:tav tm="100000">
                                          <p:val>
                                            <p:strVal val="#ppt_x"/>
                                          </p:val>
                                        </p:tav>
                                      </p:tavLst>
                                    </p:anim>
                                    <p:anim calcmode="lin" valueType="num">
                                      <p:cBhvr additive="base">
                                        <p:cTn id="44" dur="500" fill="hold"/>
                                        <p:tgtEl>
                                          <p:spTgt spid="32"/>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750"/>
                                  </p:stCondLst>
                                  <p:childTnLst>
                                    <p:set>
                                      <p:cBhvr>
                                        <p:cTn id="46" dur="1" fill="hold">
                                          <p:stCondLst>
                                            <p:cond delay="0"/>
                                          </p:stCondLst>
                                        </p:cTn>
                                        <p:tgtEl>
                                          <p:spTgt spid="34"/>
                                        </p:tgtEl>
                                        <p:attrNameLst>
                                          <p:attrName>style.visibility</p:attrName>
                                        </p:attrNameLst>
                                      </p:cBhvr>
                                      <p:to>
                                        <p:strVal val="visible"/>
                                      </p:to>
                                    </p:set>
                                    <p:anim calcmode="lin" valueType="num">
                                      <p:cBhvr>
                                        <p:cTn id="47" dur="500" fill="hold"/>
                                        <p:tgtEl>
                                          <p:spTgt spid="34"/>
                                        </p:tgtEl>
                                        <p:attrNameLst>
                                          <p:attrName>ppt_w</p:attrName>
                                        </p:attrNameLst>
                                      </p:cBhvr>
                                      <p:tavLst>
                                        <p:tav tm="0">
                                          <p:val>
                                            <p:fltVal val="0"/>
                                          </p:val>
                                        </p:tav>
                                        <p:tav tm="100000">
                                          <p:val>
                                            <p:strVal val="#ppt_w"/>
                                          </p:val>
                                        </p:tav>
                                      </p:tavLst>
                                    </p:anim>
                                    <p:anim calcmode="lin" valueType="num">
                                      <p:cBhvr>
                                        <p:cTn id="48" dur="500" fill="hold"/>
                                        <p:tgtEl>
                                          <p:spTgt spid="34"/>
                                        </p:tgtEl>
                                        <p:attrNameLst>
                                          <p:attrName>ppt_h</p:attrName>
                                        </p:attrNameLst>
                                      </p:cBhvr>
                                      <p:tavLst>
                                        <p:tav tm="0">
                                          <p:val>
                                            <p:fltVal val="0"/>
                                          </p:val>
                                        </p:tav>
                                        <p:tav tm="100000">
                                          <p:val>
                                            <p:strVal val="#ppt_h"/>
                                          </p:val>
                                        </p:tav>
                                      </p:tavLst>
                                    </p:anim>
                                    <p:animEffect transition="in" filter="fade">
                                      <p:cBhvr>
                                        <p:cTn id="49" dur="500"/>
                                        <p:tgtEl>
                                          <p:spTgt spid="34"/>
                                        </p:tgtEl>
                                      </p:cBhvr>
                                    </p:animEffect>
                                  </p:childTnLst>
                                </p:cTn>
                              </p:par>
                              <p:par>
                                <p:cTn id="50" presetID="53" presetClass="entr" presetSubtype="16" fill="hold" grpId="0" nodeType="withEffect">
                                  <p:stCondLst>
                                    <p:cond delay="75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8" grpId="0"/>
      <p:bldP spid="20" grpId="0"/>
      <p:bldP spid="22" grpId="0"/>
      <p:bldP spid="26" grpId="0"/>
      <p:bldP spid="29" grpId="0" animBg="1"/>
      <p:bldP spid="30" grpId="0" animBg="1"/>
      <p:bldP spid="31" grpId="0" animBg="1"/>
      <p:bldP spid="32" grpId="0" animBg="1"/>
      <p:bldP spid="34" grpId="0" animBg="1"/>
      <p:bldP spid="3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a:xfrm>
            <a:off x="3466524" y="1434266"/>
            <a:ext cx="17282320" cy="2385268"/>
          </a:xfrm>
        </p:spPr>
        <p:txBody>
          <a:bodyPr/>
          <a:lstStyle/>
          <a:p>
            <a:pPr lvl="0"/>
            <a:r>
              <a:rPr lang="ru-RU" dirty="0">
                <a:latin typeface="Arial" charset="0"/>
                <a:ea typeface="Arial" charset="0"/>
                <a:cs typeface="Arial" charset="0"/>
              </a:rPr>
              <a:t>Вуз-партнер</a:t>
            </a:r>
            <a:endParaRPr lang="uk-UA" dirty="0">
              <a:latin typeface="Arial" charset="0"/>
              <a:ea typeface="Arial" charset="0"/>
              <a:cs typeface="Arial" charset="0"/>
            </a:endParaRPr>
          </a:p>
        </p:txBody>
      </p:sp>
      <p:sp>
        <p:nvSpPr>
          <p:cNvPr id="4" name="Text Placeholder 3"/>
          <p:cNvSpPr>
            <a:spLocks noGrp="1"/>
          </p:cNvSpPr>
          <p:nvPr>
            <p:ph type="body" sz="quarter" idx="18"/>
          </p:nvPr>
        </p:nvSpPr>
        <p:spPr>
          <a:xfrm>
            <a:off x="6136187" y="5397571"/>
            <a:ext cx="6255555" cy="1107996"/>
          </a:xfrm>
        </p:spPr>
        <p:txBody>
          <a:bodyPr wrap="square" lIns="0" tIns="0" rIns="0" bIns="0">
            <a:spAutoFit/>
          </a:bodyPr>
          <a:lstStyle/>
          <a:p>
            <a:pPr>
              <a:lnSpc>
                <a:spcPct val="100000"/>
              </a:lnSpc>
              <a:spcBef>
                <a:spcPts val="1000"/>
              </a:spcBef>
            </a:pPr>
            <a:r>
              <a:rPr lang="ru-RU" spc="-4" dirty="0">
                <a:latin typeface="Arial" charset="0"/>
                <a:ea typeface="Arial" charset="0"/>
                <a:cs typeface="Arial" charset="0"/>
              </a:rPr>
              <a:t>Заключает сетевой договор с НИУ ВШЭ</a:t>
            </a:r>
          </a:p>
        </p:txBody>
      </p:sp>
      <p:sp>
        <p:nvSpPr>
          <p:cNvPr id="5" name="Slide Number Placeholder 4"/>
          <p:cNvSpPr>
            <a:spLocks noGrp="1"/>
          </p:cNvSpPr>
          <p:nvPr>
            <p:ph type="sldNum" sz="quarter" idx="4"/>
          </p:nvPr>
        </p:nvSpPr>
        <p:spPr/>
        <p:txBody>
          <a:bodyPr/>
          <a:lstStyle/>
          <a:p>
            <a:fld id="{1CBEB304-04D3-4FB0-B997-B167F10645C8}" type="slidenum">
              <a:rPr lang="uk-UA" smtClean="0">
                <a:latin typeface="Arial" charset="0"/>
                <a:ea typeface="Arial" charset="0"/>
                <a:cs typeface="Arial" charset="0"/>
              </a:rPr>
              <a:pPr/>
              <a:t>7</a:t>
            </a:fld>
            <a:endParaRPr lang="uk-UA" dirty="0">
              <a:latin typeface="Arial" charset="0"/>
              <a:ea typeface="Arial" charset="0"/>
              <a:cs typeface="Arial" charset="0"/>
            </a:endParaRPr>
          </a:p>
        </p:txBody>
      </p:sp>
      <p:sp>
        <p:nvSpPr>
          <p:cNvPr id="6" name="Text Placeholder 5"/>
          <p:cNvSpPr>
            <a:spLocks noGrp="1"/>
          </p:cNvSpPr>
          <p:nvPr>
            <p:ph type="body" sz="quarter" idx="19"/>
          </p:nvPr>
        </p:nvSpPr>
        <p:spPr>
          <a:xfrm>
            <a:off x="3549651" y="5189279"/>
            <a:ext cx="1532276" cy="1532276"/>
          </a:xfrm>
        </p:spPr>
        <p:txBody>
          <a:bodyPr>
            <a:normAutofit/>
          </a:bodyPr>
          <a:lstStyle/>
          <a:p>
            <a:r>
              <a:rPr lang="uk-UA" sz="7200" dirty="0">
                <a:latin typeface="Arial" charset="0"/>
                <a:ea typeface="Arial" charset="0"/>
                <a:cs typeface="Arial" charset="0"/>
              </a:rPr>
              <a:t>1</a:t>
            </a:r>
          </a:p>
        </p:txBody>
      </p:sp>
      <p:sp>
        <p:nvSpPr>
          <p:cNvPr id="7" name="Text Placeholder 6"/>
          <p:cNvSpPr>
            <a:spLocks noGrp="1"/>
          </p:cNvSpPr>
          <p:nvPr>
            <p:ph type="body" sz="quarter" idx="21"/>
          </p:nvPr>
        </p:nvSpPr>
        <p:spPr>
          <a:xfrm>
            <a:off x="6136187" y="7709430"/>
            <a:ext cx="6255555" cy="1661993"/>
          </a:xfrm>
        </p:spPr>
        <p:txBody>
          <a:bodyPr wrap="square" lIns="0" tIns="0" rIns="0" bIns="0">
            <a:spAutoFit/>
          </a:bodyPr>
          <a:lstStyle/>
          <a:p>
            <a:pPr>
              <a:lnSpc>
                <a:spcPct val="100000"/>
              </a:lnSpc>
              <a:spcBef>
                <a:spcPts val="1000"/>
              </a:spcBef>
            </a:pPr>
            <a:r>
              <a:rPr lang="ru-RU" spc="-4" dirty="0">
                <a:latin typeface="Arial" charset="0"/>
                <a:ea typeface="Arial" charset="0"/>
                <a:cs typeface="Arial" charset="0"/>
              </a:rPr>
              <a:t>Направляет преподавателей и администраторов  на обучение </a:t>
            </a:r>
          </a:p>
        </p:txBody>
      </p:sp>
      <p:sp>
        <p:nvSpPr>
          <p:cNvPr id="8" name="Text Placeholder 7"/>
          <p:cNvSpPr>
            <a:spLocks noGrp="1"/>
          </p:cNvSpPr>
          <p:nvPr>
            <p:ph type="body" sz="quarter" idx="22"/>
          </p:nvPr>
        </p:nvSpPr>
        <p:spPr>
          <a:xfrm>
            <a:off x="3549651" y="7774289"/>
            <a:ext cx="1532276" cy="1532276"/>
          </a:xfrm>
        </p:spPr>
        <p:txBody>
          <a:bodyPr>
            <a:normAutofit/>
          </a:bodyPr>
          <a:lstStyle/>
          <a:p>
            <a:r>
              <a:rPr lang="uk-UA" sz="7200" dirty="0">
                <a:latin typeface="Arial" charset="0"/>
                <a:ea typeface="Arial" charset="0"/>
                <a:cs typeface="Arial" charset="0"/>
              </a:rPr>
              <a:t>2</a:t>
            </a:r>
          </a:p>
        </p:txBody>
      </p:sp>
      <p:sp>
        <p:nvSpPr>
          <p:cNvPr id="9" name="Text Placeholder 8"/>
          <p:cNvSpPr>
            <a:spLocks noGrp="1"/>
          </p:cNvSpPr>
          <p:nvPr>
            <p:ph type="body" sz="quarter" idx="23"/>
          </p:nvPr>
        </p:nvSpPr>
        <p:spPr>
          <a:xfrm>
            <a:off x="6136187" y="10236130"/>
            <a:ext cx="10932613" cy="1661993"/>
          </a:xfrm>
        </p:spPr>
        <p:txBody>
          <a:bodyPr wrap="square" lIns="0" tIns="0" rIns="0" bIns="0">
            <a:spAutoFit/>
          </a:bodyPr>
          <a:lstStyle/>
          <a:p>
            <a:pPr>
              <a:lnSpc>
                <a:spcPct val="100000"/>
              </a:lnSpc>
              <a:spcBef>
                <a:spcPts val="1000"/>
              </a:spcBef>
            </a:pPr>
            <a:r>
              <a:rPr lang="ru-RU" spc="-4" dirty="0">
                <a:latin typeface="Arial" charset="0"/>
                <a:ea typeface="Arial" charset="0"/>
                <a:cs typeface="Arial" charset="0"/>
              </a:rPr>
              <a:t>Включает в учебные планы соответствующие дисциплины в формате </a:t>
            </a:r>
            <a:r>
              <a:rPr lang="ru-RU" spc="-4" dirty="0" err="1">
                <a:latin typeface="Arial" charset="0"/>
                <a:ea typeface="Arial" charset="0"/>
                <a:cs typeface="Arial" charset="0"/>
              </a:rPr>
              <a:t>Blended</a:t>
            </a:r>
            <a:r>
              <a:rPr lang="ru-RU" spc="-4" dirty="0">
                <a:latin typeface="Arial" charset="0"/>
                <a:ea typeface="Arial" charset="0"/>
                <a:cs typeface="Arial" charset="0"/>
              </a:rPr>
              <a:t> </a:t>
            </a:r>
            <a:r>
              <a:rPr lang="en-US" spc="-4" dirty="0">
                <a:latin typeface="Arial" charset="0"/>
                <a:ea typeface="Arial" charset="0"/>
                <a:cs typeface="Arial" charset="0"/>
              </a:rPr>
              <a:t>L</a:t>
            </a:r>
            <a:r>
              <a:rPr lang="ru-RU" spc="-4" dirty="0" err="1">
                <a:latin typeface="Arial" charset="0"/>
                <a:ea typeface="Arial" charset="0"/>
                <a:cs typeface="Arial" charset="0"/>
              </a:rPr>
              <a:t>earning</a:t>
            </a:r>
            <a:r>
              <a:rPr lang="ru-RU" spc="-4" dirty="0">
                <a:latin typeface="Arial" charset="0"/>
                <a:ea typeface="Arial" charset="0"/>
                <a:cs typeface="Arial" charset="0"/>
              </a:rPr>
              <a:t> с использованием онлайн-курсов ВШЭ </a:t>
            </a:r>
          </a:p>
        </p:txBody>
      </p:sp>
      <p:sp>
        <p:nvSpPr>
          <p:cNvPr id="10" name="Text Placeholder 9"/>
          <p:cNvSpPr>
            <a:spLocks noGrp="1"/>
          </p:cNvSpPr>
          <p:nvPr>
            <p:ph type="body" sz="quarter" idx="24"/>
          </p:nvPr>
        </p:nvSpPr>
        <p:spPr>
          <a:xfrm>
            <a:off x="3549651" y="10365847"/>
            <a:ext cx="1532276" cy="1532276"/>
          </a:xfrm>
        </p:spPr>
        <p:txBody>
          <a:bodyPr>
            <a:normAutofit/>
          </a:bodyPr>
          <a:lstStyle/>
          <a:p>
            <a:r>
              <a:rPr lang="uk-UA" sz="7200" dirty="0">
                <a:latin typeface="Arial" charset="0"/>
                <a:ea typeface="Arial" charset="0"/>
                <a:cs typeface="Arial" charset="0"/>
              </a:rPr>
              <a:t>3</a:t>
            </a:r>
          </a:p>
        </p:txBody>
      </p:sp>
      <p:sp>
        <p:nvSpPr>
          <p:cNvPr id="12" name="Freeform 11"/>
          <p:cNvSpPr/>
          <p:nvPr/>
        </p:nvSpPr>
        <p:spPr>
          <a:xfrm>
            <a:off x="23456479" y="12790066"/>
            <a:ext cx="925934" cy="925934"/>
          </a:xfrm>
          <a:custGeom>
            <a:avLst/>
            <a:gdLst>
              <a:gd name="connsiteX0" fmla="*/ 0 w 925934"/>
              <a:gd name="connsiteY0" fmla="*/ 925934 h 925934"/>
              <a:gd name="connsiteX1" fmla="*/ 0 w 925934"/>
              <a:gd name="connsiteY1" fmla="*/ 640184 h 925934"/>
              <a:gd name="connsiteX2" fmla="*/ 640184 w 925934"/>
              <a:gd name="connsiteY2" fmla="*/ 640184 h 925934"/>
              <a:gd name="connsiteX3" fmla="*/ 640184 w 925934"/>
              <a:gd name="connsiteY3" fmla="*/ 0 h 925934"/>
              <a:gd name="connsiteX4" fmla="*/ 925934 w 925934"/>
              <a:gd name="connsiteY4" fmla="*/ 0 h 925934"/>
              <a:gd name="connsiteX5" fmla="*/ 925934 w 925934"/>
              <a:gd name="connsiteY5" fmla="*/ 640184 h 925934"/>
              <a:gd name="connsiteX6" fmla="*/ 925934 w 925934"/>
              <a:gd name="connsiteY6" fmla="*/ 925934 h 925934"/>
              <a:gd name="connsiteX7" fmla="*/ 640184 w 925934"/>
              <a:gd name="connsiteY7" fmla="*/ 925934 h 92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5934" h="925934">
                <a:moveTo>
                  <a:pt x="0" y="925934"/>
                </a:moveTo>
                <a:lnTo>
                  <a:pt x="0" y="640184"/>
                </a:lnTo>
                <a:lnTo>
                  <a:pt x="640184" y="640184"/>
                </a:lnTo>
                <a:lnTo>
                  <a:pt x="640184" y="0"/>
                </a:lnTo>
                <a:lnTo>
                  <a:pt x="925934" y="0"/>
                </a:lnTo>
                <a:lnTo>
                  <a:pt x="925934" y="640184"/>
                </a:lnTo>
                <a:lnTo>
                  <a:pt x="925934" y="925934"/>
                </a:lnTo>
                <a:lnTo>
                  <a:pt x="640184" y="92593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6" name="Picture Placeholder 41"/>
          <p:cNvPicPr>
            <a:picLocks noChangeAspect="1"/>
          </p:cNvPicPr>
          <p:nvPr/>
        </p:nvPicPr>
        <p:blipFill rotWithShape="1">
          <a:blip r:embed="rId2" cstate="print">
            <a:extLst>
              <a:ext uri="{28A0092B-C50C-407E-A947-70E740481C1C}">
                <a14:useLocalDpi xmlns:a14="http://schemas.microsoft.com/office/drawing/2010/main" val="0"/>
              </a:ext>
            </a:extLst>
          </a:blip>
          <a:srcRect t="-950" b="-1156"/>
          <a:stretch/>
        </p:blipFill>
        <p:spPr>
          <a:xfrm>
            <a:off x="642211" y="412772"/>
            <a:ext cx="1516273" cy="1547726"/>
          </a:xfrm>
          <a:prstGeom prst="rect">
            <a:avLst/>
          </a:prstGeom>
        </p:spPr>
      </p:pic>
      <p:sp>
        <p:nvSpPr>
          <p:cNvPr id="17" name="Text Placeholder 2"/>
          <p:cNvSpPr txBox="1">
            <a:spLocks/>
          </p:cNvSpPr>
          <p:nvPr/>
        </p:nvSpPr>
        <p:spPr>
          <a:xfrm>
            <a:off x="3549651" y="432816"/>
            <a:ext cx="19657190" cy="769441"/>
          </a:xfrm>
          <a:prstGeom prst="rect">
            <a:avLst/>
          </a:prstGeom>
        </p:spPr>
        <p:txBody>
          <a:bodyPr wrap="square" lIns="0" tIns="0" rIns="0" bIns="0">
            <a:spAutoFit/>
          </a:bodyPr>
          <a:lstStyle>
            <a:lvl1pPr marL="0" indent="0" algn="l" defTabSz="1828709" rtl="0" eaLnBrk="1" latinLnBrk="0" hangingPunct="1">
              <a:lnSpc>
                <a:spcPts val="18600"/>
              </a:lnSpc>
              <a:spcBef>
                <a:spcPts val="0"/>
              </a:spcBef>
              <a:buFont typeface="Arial" panose="020B0604020202020204" pitchFamily="34" charset="0"/>
              <a:buNone/>
              <a:defRPr sz="17600" b="1" kern="1200" spc="300">
                <a:solidFill>
                  <a:schemeClr val="tx1"/>
                </a:solidFill>
                <a:latin typeface="+mj-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lvl="0">
              <a:lnSpc>
                <a:spcPct val="100000"/>
              </a:lnSpc>
            </a:pPr>
            <a:r>
              <a:rPr lang="ru-RU" sz="5000" cap="all" dirty="0">
                <a:latin typeface="Arial" charset="0"/>
                <a:ea typeface="Arial" charset="0"/>
                <a:cs typeface="Arial" charset="0"/>
              </a:rPr>
              <a:t>Проект НИУ ВШЭ «</a:t>
            </a:r>
            <a:r>
              <a:rPr lang="en-US" sz="5000" cap="all" dirty="0">
                <a:latin typeface="Arial" charset="0"/>
                <a:ea typeface="Arial" charset="0"/>
                <a:cs typeface="Arial" charset="0"/>
              </a:rPr>
              <a:t>U4Uonline</a:t>
            </a:r>
            <a:r>
              <a:rPr lang="ru-RU" sz="5000" cap="all" dirty="0">
                <a:latin typeface="Arial" charset="0"/>
                <a:ea typeface="Arial" charset="0"/>
                <a:cs typeface="Arial" charset="0"/>
              </a:rPr>
              <a:t>»</a:t>
            </a:r>
            <a:endParaRPr lang="uk-UA" sz="5000" cap="all" dirty="0">
              <a:latin typeface="Arial" charset="0"/>
              <a:ea typeface="Arial" charset="0"/>
              <a:cs typeface="Arial" charset="0"/>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98" y="2218142"/>
            <a:ext cx="1957062" cy="1336398"/>
          </a:xfrm>
          <a:prstGeom prst="rect">
            <a:avLst/>
          </a:prstGeom>
        </p:spPr>
      </p:pic>
      <p:sp>
        <p:nvSpPr>
          <p:cNvPr id="26" name="Freeform 25"/>
          <p:cNvSpPr/>
          <p:nvPr/>
        </p:nvSpPr>
        <p:spPr>
          <a:xfrm>
            <a:off x="19454604" y="2626900"/>
            <a:ext cx="925934" cy="925934"/>
          </a:xfrm>
          <a:custGeom>
            <a:avLst/>
            <a:gdLst>
              <a:gd name="connsiteX0" fmla="*/ 0 w 925934"/>
              <a:gd name="connsiteY0" fmla="*/ 925934 h 925934"/>
              <a:gd name="connsiteX1" fmla="*/ 0 w 925934"/>
              <a:gd name="connsiteY1" fmla="*/ 640184 h 925934"/>
              <a:gd name="connsiteX2" fmla="*/ 640184 w 925934"/>
              <a:gd name="connsiteY2" fmla="*/ 640184 h 925934"/>
              <a:gd name="connsiteX3" fmla="*/ 640184 w 925934"/>
              <a:gd name="connsiteY3" fmla="*/ 0 h 925934"/>
              <a:gd name="connsiteX4" fmla="*/ 925934 w 925934"/>
              <a:gd name="connsiteY4" fmla="*/ 0 h 925934"/>
              <a:gd name="connsiteX5" fmla="*/ 925934 w 925934"/>
              <a:gd name="connsiteY5" fmla="*/ 640184 h 925934"/>
              <a:gd name="connsiteX6" fmla="*/ 925934 w 925934"/>
              <a:gd name="connsiteY6" fmla="*/ 925934 h 925934"/>
              <a:gd name="connsiteX7" fmla="*/ 640184 w 925934"/>
              <a:gd name="connsiteY7" fmla="*/ 925934 h 92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5934" h="925934">
                <a:moveTo>
                  <a:pt x="0" y="925934"/>
                </a:moveTo>
                <a:lnTo>
                  <a:pt x="0" y="640184"/>
                </a:lnTo>
                <a:lnTo>
                  <a:pt x="640184" y="640184"/>
                </a:lnTo>
                <a:lnTo>
                  <a:pt x="640184" y="0"/>
                </a:lnTo>
                <a:lnTo>
                  <a:pt x="925934" y="0"/>
                </a:lnTo>
                <a:lnTo>
                  <a:pt x="925934" y="640184"/>
                </a:lnTo>
                <a:lnTo>
                  <a:pt x="925934" y="925934"/>
                </a:lnTo>
                <a:lnTo>
                  <a:pt x="640184" y="92593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1701912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6">
                                            <p:bg/>
                                          </p:spTgt>
                                        </p:tgtEl>
                                        <p:attrNameLst>
                                          <p:attrName>style.visibility</p:attrName>
                                        </p:attrNameLst>
                                      </p:cBhvr>
                                      <p:to>
                                        <p:strVal val="visible"/>
                                      </p:to>
                                    </p:set>
                                    <p:anim calcmode="lin" valueType="num">
                                      <p:cBhvr>
                                        <p:cTn id="15" dur="500" fill="hold"/>
                                        <p:tgtEl>
                                          <p:spTgt spid="6">
                                            <p:bg/>
                                          </p:spTgt>
                                        </p:tgtEl>
                                        <p:attrNameLst>
                                          <p:attrName>ppt_w</p:attrName>
                                        </p:attrNameLst>
                                      </p:cBhvr>
                                      <p:tavLst>
                                        <p:tav tm="0">
                                          <p:val>
                                            <p:fltVal val="0"/>
                                          </p:val>
                                        </p:tav>
                                        <p:tav tm="100000">
                                          <p:val>
                                            <p:strVal val="#ppt_w"/>
                                          </p:val>
                                        </p:tav>
                                      </p:tavLst>
                                    </p:anim>
                                    <p:anim calcmode="lin" valueType="num">
                                      <p:cBhvr>
                                        <p:cTn id="16" dur="500" fill="hold"/>
                                        <p:tgtEl>
                                          <p:spTgt spid="6">
                                            <p:bg/>
                                          </p:spTgt>
                                        </p:tgtEl>
                                        <p:attrNameLst>
                                          <p:attrName>ppt_h</p:attrName>
                                        </p:attrNameLst>
                                      </p:cBhvr>
                                      <p:tavLst>
                                        <p:tav tm="0">
                                          <p:val>
                                            <p:fltVal val="0"/>
                                          </p:val>
                                        </p:tav>
                                        <p:tav tm="100000">
                                          <p:val>
                                            <p:strVal val="#ppt_h"/>
                                          </p:val>
                                        </p:tav>
                                      </p:tavLst>
                                    </p:anim>
                                    <p:animEffect transition="in" filter="fade">
                                      <p:cBhvr>
                                        <p:cTn id="17" dur="500"/>
                                        <p:tgtEl>
                                          <p:spTgt spid="6">
                                            <p:bg/>
                                          </p:spTgt>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 calcmode="lin" valueType="num">
                                      <p:cBhvr>
                                        <p:cTn id="20"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6">
                                            <p:txEl>
                                              <p:pRg st="0" end="0"/>
                                            </p:txEl>
                                          </p:spTgt>
                                        </p:tgtEl>
                                      </p:cBhvr>
                                    </p:animEffect>
                                  </p:childTnLst>
                                </p:cTn>
                              </p:par>
                              <p:par>
                                <p:cTn id="23" presetID="2" presetClass="entr" presetSubtype="2" decel="10000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8">
                                            <p:bg/>
                                          </p:spTgt>
                                        </p:tgtEl>
                                        <p:attrNameLst>
                                          <p:attrName>style.visibility</p:attrName>
                                        </p:attrNameLst>
                                      </p:cBhvr>
                                      <p:to>
                                        <p:strVal val="visible"/>
                                      </p:to>
                                    </p:set>
                                    <p:anim calcmode="lin" valueType="num">
                                      <p:cBhvr>
                                        <p:cTn id="31" dur="500" fill="hold"/>
                                        <p:tgtEl>
                                          <p:spTgt spid="8">
                                            <p:bg/>
                                          </p:spTgt>
                                        </p:tgtEl>
                                        <p:attrNameLst>
                                          <p:attrName>ppt_w</p:attrName>
                                        </p:attrNameLst>
                                      </p:cBhvr>
                                      <p:tavLst>
                                        <p:tav tm="0">
                                          <p:val>
                                            <p:fltVal val="0"/>
                                          </p:val>
                                        </p:tav>
                                        <p:tav tm="100000">
                                          <p:val>
                                            <p:strVal val="#ppt_w"/>
                                          </p:val>
                                        </p:tav>
                                      </p:tavLst>
                                    </p:anim>
                                    <p:anim calcmode="lin" valueType="num">
                                      <p:cBhvr>
                                        <p:cTn id="32" dur="500" fill="hold"/>
                                        <p:tgtEl>
                                          <p:spTgt spid="8">
                                            <p:bg/>
                                          </p:spTgt>
                                        </p:tgtEl>
                                        <p:attrNameLst>
                                          <p:attrName>ppt_h</p:attrName>
                                        </p:attrNameLst>
                                      </p:cBhvr>
                                      <p:tavLst>
                                        <p:tav tm="0">
                                          <p:val>
                                            <p:fltVal val="0"/>
                                          </p:val>
                                        </p:tav>
                                        <p:tav tm="100000">
                                          <p:val>
                                            <p:strVal val="#ppt_h"/>
                                          </p:val>
                                        </p:tav>
                                      </p:tavLst>
                                    </p:anim>
                                    <p:animEffect transition="in" filter="fade">
                                      <p:cBhvr>
                                        <p:cTn id="33" dur="500"/>
                                        <p:tgtEl>
                                          <p:spTgt spid="8">
                                            <p:bg/>
                                          </p:spTgt>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
                                            <p:txEl>
                                              <p:pRg st="0" end="0"/>
                                            </p:txEl>
                                          </p:spTgt>
                                        </p:tgtEl>
                                        <p:attrNameLst>
                                          <p:attrName>style.visibility</p:attrName>
                                        </p:attrNameLst>
                                      </p:cBhvr>
                                      <p:to>
                                        <p:strVal val="visible"/>
                                      </p:to>
                                    </p:set>
                                    <p:anim calcmode="lin" valueType="num">
                                      <p:cBhvr>
                                        <p:cTn id="36"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37"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38" dur="500"/>
                                        <p:tgtEl>
                                          <p:spTgt spid="8">
                                            <p:txEl>
                                              <p:pRg st="0" end="0"/>
                                            </p:txEl>
                                          </p:spTgt>
                                        </p:tgtEl>
                                      </p:cBhvr>
                                    </p:animEffect>
                                  </p:childTnLst>
                                </p:cTn>
                              </p:par>
                              <p:par>
                                <p:cTn id="39" presetID="2" presetClass="entr" presetSubtype="2"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1+#ppt_w/2"/>
                                          </p:val>
                                        </p:tav>
                                        <p:tav tm="100000">
                                          <p:val>
                                            <p:strVal val="#ppt_x"/>
                                          </p:val>
                                        </p:tav>
                                      </p:tavLst>
                                    </p:anim>
                                    <p:anim calcmode="lin" valueType="num">
                                      <p:cBhvr additive="base">
                                        <p:cTn id="4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0">
                                            <p:bg/>
                                          </p:spTgt>
                                        </p:tgtEl>
                                        <p:attrNameLst>
                                          <p:attrName>style.visibility</p:attrName>
                                        </p:attrNameLst>
                                      </p:cBhvr>
                                      <p:to>
                                        <p:strVal val="visible"/>
                                      </p:to>
                                    </p:set>
                                    <p:anim calcmode="lin" valueType="num">
                                      <p:cBhvr>
                                        <p:cTn id="47" dur="500" fill="hold"/>
                                        <p:tgtEl>
                                          <p:spTgt spid="10">
                                            <p:bg/>
                                          </p:spTgt>
                                        </p:tgtEl>
                                        <p:attrNameLst>
                                          <p:attrName>ppt_w</p:attrName>
                                        </p:attrNameLst>
                                      </p:cBhvr>
                                      <p:tavLst>
                                        <p:tav tm="0">
                                          <p:val>
                                            <p:fltVal val="0"/>
                                          </p:val>
                                        </p:tav>
                                        <p:tav tm="100000">
                                          <p:val>
                                            <p:strVal val="#ppt_w"/>
                                          </p:val>
                                        </p:tav>
                                      </p:tavLst>
                                    </p:anim>
                                    <p:anim calcmode="lin" valueType="num">
                                      <p:cBhvr>
                                        <p:cTn id="48" dur="500" fill="hold"/>
                                        <p:tgtEl>
                                          <p:spTgt spid="10">
                                            <p:bg/>
                                          </p:spTgt>
                                        </p:tgtEl>
                                        <p:attrNameLst>
                                          <p:attrName>ppt_h</p:attrName>
                                        </p:attrNameLst>
                                      </p:cBhvr>
                                      <p:tavLst>
                                        <p:tav tm="0">
                                          <p:val>
                                            <p:fltVal val="0"/>
                                          </p:val>
                                        </p:tav>
                                        <p:tav tm="100000">
                                          <p:val>
                                            <p:strVal val="#ppt_h"/>
                                          </p:val>
                                        </p:tav>
                                      </p:tavLst>
                                    </p:anim>
                                    <p:animEffect transition="in" filter="fade">
                                      <p:cBhvr>
                                        <p:cTn id="49" dur="500"/>
                                        <p:tgtEl>
                                          <p:spTgt spid="10">
                                            <p:bg/>
                                          </p:spTgt>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0">
                                            <p:txEl>
                                              <p:pRg st="0" end="0"/>
                                            </p:txEl>
                                          </p:spTgt>
                                        </p:tgtEl>
                                        <p:attrNameLst>
                                          <p:attrName>style.visibility</p:attrName>
                                        </p:attrNameLst>
                                      </p:cBhvr>
                                      <p:to>
                                        <p:strVal val="visible"/>
                                      </p:to>
                                    </p:set>
                                    <p:anim calcmode="lin" valueType="num">
                                      <p:cBhvr>
                                        <p:cTn id="52"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53"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54" dur="500"/>
                                        <p:tgtEl>
                                          <p:spTgt spid="10">
                                            <p:txEl>
                                              <p:pRg st="0" end="0"/>
                                            </p:txEl>
                                          </p:spTgt>
                                        </p:tgtEl>
                                      </p:cBhvr>
                                    </p:animEffect>
                                  </p:childTnLst>
                                </p:cTn>
                              </p:par>
                              <p:par>
                                <p:cTn id="55" presetID="2" presetClass="entr" presetSubtype="2" decel="100000"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additive="base">
                                        <p:cTn id="57" dur="500" fill="hold"/>
                                        <p:tgtEl>
                                          <p:spTgt spid="9"/>
                                        </p:tgtEl>
                                        <p:attrNameLst>
                                          <p:attrName>ppt_x</p:attrName>
                                        </p:attrNameLst>
                                      </p:cBhvr>
                                      <p:tavLst>
                                        <p:tav tm="0">
                                          <p:val>
                                            <p:strVal val="1+#ppt_w/2"/>
                                          </p:val>
                                        </p:tav>
                                        <p:tav tm="100000">
                                          <p:val>
                                            <p:strVal val="#ppt_x"/>
                                          </p:val>
                                        </p:tav>
                                      </p:tavLst>
                                    </p:anim>
                                    <p:anim calcmode="lin" valueType="num">
                                      <p:cBhvr additive="base">
                                        <p:cTn id="58" dur="500" fill="hold"/>
                                        <p:tgtEl>
                                          <p:spTgt spid="9"/>
                                        </p:tgtEl>
                                        <p:attrNameLst>
                                          <p:attrName>ppt_y</p:attrName>
                                        </p:attrNameLst>
                                      </p:cBhvr>
                                      <p:tavLst>
                                        <p:tav tm="0">
                                          <p:val>
                                            <p:strVal val="#ppt_y"/>
                                          </p:val>
                                        </p:tav>
                                        <p:tav tm="100000">
                                          <p:val>
                                            <p:strVal val="#ppt_y"/>
                                          </p:val>
                                        </p:tav>
                                      </p:tavLst>
                                    </p:anim>
                                  </p:childTnLst>
                                </p:cTn>
                              </p:par>
                              <p:par>
                                <p:cTn id="59" presetID="2" presetClass="entr" presetSubtype="2" decel="100000"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par>
                                <p:cTn id="63" presetID="2" presetClass="entr" presetSubtype="2" decel="10000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additive="base">
                                        <p:cTn id="65" dur="500" fill="hold"/>
                                        <p:tgtEl>
                                          <p:spTgt spid="26"/>
                                        </p:tgtEl>
                                        <p:attrNameLst>
                                          <p:attrName>ppt_x</p:attrName>
                                        </p:attrNameLst>
                                      </p:cBhvr>
                                      <p:tavLst>
                                        <p:tav tm="0">
                                          <p:val>
                                            <p:strVal val="1+#ppt_w/2"/>
                                          </p:val>
                                        </p:tav>
                                        <p:tav tm="100000">
                                          <p:val>
                                            <p:strVal val="#ppt_x"/>
                                          </p:val>
                                        </p:tav>
                                      </p:tavLst>
                                    </p:anim>
                                    <p:anim calcmode="lin" valueType="num">
                                      <p:cBhvr additive="base">
                                        <p:cTn id="66"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build="p" animBg="1"/>
      <p:bldP spid="7" grpId="0"/>
      <p:bldP spid="8" grpId="0" build="p" animBg="1"/>
      <p:bldP spid="9" grpId="0"/>
      <p:bldP spid="10" grpId="0" build="p" animBg="1"/>
      <p:bldP spid="12" grpId="0" animBg="1"/>
      <p:bldP spid="17" grpId="0"/>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a:xfrm>
            <a:off x="3466524" y="1434266"/>
            <a:ext cx="17282320" cy="2385268"/>
          </a:xfrm>
        </p:spPr>
        <p:txBody>
          <a:bodyPr/>
          <a:lstStyle/>
          <a:p>
            <a:pPr lvl="0"/>
            <a:r>
              <a:rPr lang="ru-RU" dirty="0">
                <a:latin typeface="Arial" charset="0"/>
                <a:ea typeface="Arial" charset="0"/>
                <a:cs typeface="Arial" charset="0"/>
              </a:rPr>
              <a:t>НИУ ВШЭ</a:t>
            </a:r>
            <a:endParaRPr lang="uk-UA" dirty="0">
              <a:latin typeface="Arial" charset="0"/>
              <a:ea typeface="Arial" charset="0"/>
              <a:cs typeface="Arial" charset="0"/>
            </a:endParaRPr>
          </a:p>
        </p:txBody>
      </p:sp>
      <p:sp>
        <p:nvSpPr>
          <p:cNvPr id="5" name="Slide Number Placeholder 4"/>
          <p:cNvSpPr>
            <a:spLocks noGrp="1"/>
          </p:cNvSpPr>
          <p:nvPr>
            <p:ph type="sldNum" sz="quarter" idx="4"/>
          </p:nvPr>
        </p:nvSpPr>
        <p:spPr/>
        <p:txBody>
          <a:bodyPr/>
          <a:lstStyle/>
          <a:p>
            <a:fld id="{1CBEB304-04D3-4FB0-B997-B167F10645C8}" type="slidenum">
              <a:rPr lang="uk-UA" smtClean="0">
                <a:latin typeface="Arial" charset="0"/>
                <a:ea typeface="Arial" charset="0"/>
                <a:cs typeface="Arial" charset="0"/>
              </a:rPr>
              <a:pPr/>
              <a:t>8</a:t>
            </a:fld>
            <a:endParaRPr lang="uk-UA" dirty="0">
              <a:latin typeface="Arial" charset="0"/>
              <a:ea typeface="Arial" charset="0"/>
              <a:cs typeface="Arial" charset="0"/>
            </a:endParaRPr>
          </a:p>
        </p:txBody>
      </p:sp>
      <p:pic>
        <p:nvPicPr>
          <p:cNvPr id="16" name="Picture Placeholder 41"/>
          <p:cNvPicPr>
            <a:picLocks noChangeAspect="1"/>
          </p:cNvPicPr>
          <p:nvPr/>
        </p:nvPicPr>
        <p:blipFill rotWithShape="1">
          <a:blip r:embed="rId2" cstate="print">
            <a:extLst>
              <a:ext uri="{28A0092B-C50C-407E-A947-70E740481C1C}">
                <a14:useLocalDpi xmlns:a14="http://schemas.microsoft.com/office/drawing/2010/main" val="0"/>
              </a:ext>
            </a:extLst>
          </a:blip>
          <a:srcRect t="-950" b="-1156"/>
          <a:stretch/>
        </p:blipFill>
        <p:spPr>
          <a:xfrm>
            <a:off x="642211" y="412772"/>
            <a:ext cx="1516273" cy="1547726"/>
          </a:xfrm>
          <a:prstGeom prst="rect">
            <a:avLst/>
          </a:prstGeom>
        </p:spPr>
      </p:pic>
      <p:sp>
        <p:nvSpPr>
          <p:cNvPr id="17" name="Text Placeholder 2"/>
          <p:cNvSpPr txBox="1">
            <a:spLocks/>
          </p:cNvSpPr>
          <p:nvPr/>
        </p:nvSpPr>
        <p:spPr>
          <a:xfrm>
            <a:off x="3549651" y="432816"/>
            <a:ext cx="19657190" cy="769441"/>
          </a:xfrm>
          <a:prstGeom prst="rect">
            <a:avLst/>
          </a:prstGeom>
        </p:spPr>
        <p:txBody>
          <a:bodyPr wrap="square" lIns="0" tIns="0" rIns="0" bIns="0">
            <a:spAutoFit/>
          </a:bodyPr>
          <a:lstStyle>
            <a:lvl1pPr marL="0" indent="0" algn="l" defTabSz="1828709" rtl="0" eaLnBrk="1" latinLnBrk="0" hangingPunct="1">
              <a:lnSpc>
                <a:spcPts val="18600"/>
              </a:lnSpc>
              <a:spcBef>
                <a:spcPts val="0"/>
              </a:spcBef>
              <a:buFont typeface="Arial" panose="020B0604020202020204" pitchFamily="34" charset="0"/>
              <a:buNone/>
              <a:defRPr sz="17600" b="1" kern="1200" spc="300">
                <a:solidFill>
                  <a:schemeClr val="tx1"/>
                </a:solidFill>
                <a:latin typeface="+mj-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lvl="0">
              <a:lnSpc>
                <a:spcPct val="100000"/>
              </a:lnSpc>
            </a:pPr>
            <a:r>
              <a:rPr lang="ru-RU" sz="5000" cap="all" dirty="0">
                <a:latin typeface="Arial" charset="0"/>
                <a:ea typeface="Arial" charset="0"/>
                <a:cs typeface="Arial" charset="0"/>
              </a:rPr>
              <a:t>Проект НИУ ВШЭ «</a:t>
            </a:r>
            <a:r>
              <a:rPr lang="en-US" sz="5000" cap="all" dirty="0">
                <a:latin typeface="Arial" charset="0"/>
                <a:ea typeface="Arial" charset="0"/>
                <a:cs typeface="Arial" charset="0"/>
              </a:rPr>
              <a:t>U4Uonline</a:t>
            </a:r>
            <a:r>
              <a:rPr lang="ru-RU" sz="5000" cap="all" dirty="0">
                <a:latin typeface="Arial" charset="0"/>
                <a:ea typeface="Arial" charset="0"/>
                <a:cs typeface="Arial" charset="0"/>
              </a:rPr>
              <a:t>»</a:t>
            </a:r>
            <a:endParaRPr lang="uk-UA" sz="5000" cap="all" dirty="0">
              <a:latin typeface="Arial" charset="0"/>
              <a:ea typeface="Arial" charset="0"/>
              <a:cs typeface="Arial" charset="0"/>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98" y="2218142"/>
            <a:ext cx="1957062" cy="1336398"/>
          </a:xfrm>
          <a:prstGeom prst="rect">
            <a:avLst/>
          </a:prstGeom>
        </p:spPr>
      </p:pic>
      <p:sp>
        <p:nvSpPr>
          <p:cNvPr id="15" name="Freeform 14"/>
          <p:cNvSpPr/>
          <p:nvPr/>
        </p:nvSpPr>
        <p:spPr>
          <a:xfrm rot="16200000">
            <a:off x="23456479" y="0"/>
            <a:ext cx="925934" cy="925934"/>
          </a:xfrm>
          <a:custGeom>
            <a:avLst/>
            <a:gdLst>
              <a:gd name="connsiteX0" fmla="*/ 0 w 925934"/>
              <a:gd name="connsiteY0" fmla="*/ 925934 h 925934"/>
              <a:gd name="connsiteX1" fmla="*/ 0 w 925934"/>
              <a:gd name="connsiteY1" fmla="*/ 640184 h 925934"/>
              <a:gd name="connsiteX2" fmla="*/ 640184 w 925934"/>
              <a:gd name="connsiteY2" fmla="*/ 640184 h 925934"/>
              <a:gd name="connsiteX3" fmla="*/ 640184 w 925934"/>
              <a:gd name="connsiteY3" fmla="*/ 0 h 925934"/>
              <a:gd name="connsiteX4" fmla="*/ 925934 w 925934"/>
              <a:gd name="connsiteY4" fmla="*/ 0 h 925934"/>
              <a:gd name="connsiteX5" fmla="*/ 925934 w 925934"/>
              <a:gd name="connsiteY5" fmla="*/ 640184 h 925934"/>
              <a:gd name="connsiteX6" fmla="*/ 925934 w 925934"/>
              <a:gd name="connsiteY6" fmla="*/ 925934 h 925934"/>
              <a:gd name="connsiteX7" fmla="*/ 640184 w 925934"/>
              <a:gd name="connsiteY7" fmla="*/ 925934 h 92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5934" h="925934">
                <a:moveTo>
                  <a:pt x="0" y="925934"/>
                </a:moveTo>
                <a:lnTo>
                  <a:pt x="0" y="640184"/>
                </a:lnTo>
                <a:lnTo>
                  <a:pt x="640184" y="640184"/>
                </a:lnTo>
                <a:lnTo>
                  <a:pt x="640184" y="0"/>
                </a:lnTo>
                <a:lnTo>
                  <a:pt x="925934" y="0"/>
                </a:lnTo>
                <a:lnTo>
                  <a:pt x="925934" y="640184"/>
                </a:lnTo>
                <a:lnTo>
                  <a:pt x="925934" y="925934"/>
                </a:lnTo>
                <a:lnTo>
                  <a:pt x="640184" y="92593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nvGrpSpPr>
          <p:cNvPr id="19" name="Group 18"/>
          <p:cNvGrpSpPr/>
          <p:nvPr/>
        </p:nvGrpSpPr>
        <p:grpSpPr>
          <a:xfrm>
            <a:off x="20422946" y="939863"/>
            <a:ext cx="1517861" cy="1514980"/>
            <a:chOff x="19314902" y="1969977"/>
            <a:chExt cx="1517861" cy="1514980"/>
          </a:xfrm>
          <a:solidFill>
            <a:schemeClr val="tx1"/>
          </a:solidFill>
        </p:grpSpPr>
        <p:sp>
          <p:nvSpPr>
            <p:cNvPr id="20" name="Freeform 19"/>
            <p:cNvSpPr/>
            <p:nvPr/>
          </p:nvSpPr>
          <p:spPr>
            <a:xfrm rot="16200000">
              <a:off x="19906829" y="1969977"/>
              <a:ext cx="925934" cy="925934"/>
            </a:xfrm>
            <a:custGeom>
              <a:avLst/>
              <a:gdLst>
                <a:gd name="connsiteX0" fmla="*/ 0 w 925934"/>
                <a:gd name="connsiteY0" fmla="*/ 925934 h 925934"/>
                <a:gd name="connsiteX1" fmla="*/ 0 w 925934"/>
                <a:gd name="connsiteY1" fmla="*/ 640184 h 925934"/>
                <a:gd name="connsiteX2" fmla="*/ 640184 w 925934"/>
                <a:gd name="connsiteY2" fmla="*/ 640184 h 925934"/>
                <a:gd name="connsiteX3" fmla="*/ 640184 w 925934"/>
                <a:gd name="connsiteY3" fmla="*/ 0 h 925934"/>
                <a:gd name="connsiteX4" fmla="*/ 925934 w 925934"/>
                <a:gd name="connsiteY4" fmla="*/ 0 h 925934"/>
                <a:gd name="connsiteX5" fmla="*/ 925934 w 925934"/>
                <a:gd name="connsiteY5" fmla="*/ 640184 h 925934"/>
                <a:gd name="connsiteX6" fmla="*/ 925934 w 925934"/>
                <a:gd name="connsiteY6" fmla="*/ 925934 h 925934"/>
                <a:gd name="connsiteX7" fmla="*/ 640184 w 925934"/>
                <a:gd name="connsiteY7" fmla="*/ 925934 h 92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5934" h="925934">
                  <a:moveTo>
                    <a:pt x="0" y="925934"/>
                  </a:moveTo>
                  <a:lnTo>
                    <a:pt x="0" y="640184"/>
                  </a:lnTo>
                  <a:lnTo>
                    <a:pt x="640184" y="640184"/>
                  </a:lnTo>
                  <a:lnTo>
                    <a:pt x="640184" y="0"/>
                  </a:lnTo>
                  <a:lnTo>
                    <a:pt x="925934" y="0"/>
                  </a:lnTo>
                  <a:lnTo>
                    <a:pt x="925934" y="640184"/>
                  </a:lnTo>
                  <a:lnTo>
                    <a:pt x="925934" y="925934"/>
                  </a:lnTo>
                  <a:lnTo>
                    <a:pt x="640184" y="92593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1" name="Freeform 20"/>
            <p:cNvSpPr/>
            <p:nvPr/>
          </p:nvSpPr>
          <p:spPr>
            <a:xfrm rot="16200000">
              <a:off x="19314902" y="2559023"/>
              <a:ext cx="925934" cy="925934"/>
            </a:xfrm>
            <a:custGeom>
              <a:avLst/>
              <a:gdLst>
                <a:gd name="connsiteX0" fmla="*/ 0 w 925934"/>
                <a:gd name="connsiteY0" fmla="*/ 925934 h 925934"/>
                <a:gd name="connsiteX1" fmla="*/ 0 w 925934"/>
                <a:gd name="connsiteY1" fmla="*/ 640184 h 925934"/>
                <a:gd name="connsiteX2" fmla="*/ 640184 w 925934"/>
                <a:gd name="connsiteY2" fmla="*/ 640184 h 925934"/>
                <a:gd name="connsiteX3" fmla="*/ 640184 w 925934"/>
                <a:gd name="connsiteY3" fmla="*/ 0 h 925934"/>
                <a:gd name="connsiteX4" fmla="*/ 925934 w 925934"/>
                <a:gd name="connsiteY4" fmla="*/ 0 h 925934"/>
                <a:gd name="connsiteX5" fmla="*/ 925934 w 925934"/>
                <a:gd name="connsiteY5" fmla="*/ 640184 h 925934"/>
                <a:gd name="connsiteX6" fmla="*/ 925934 w 925934"/>
                <a:gd name="connsiteY6" fmla="*/ 925934 h 925934"/>
                <a:gd name="connsiteX7" fmla="*/ 640184 w 925934"/>
                <a:gd name="connsiteY7" fmla="*/ 925934 h 92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5934" h="925934">
                  <a:moveTo>
                    <a:pt x="0" y="925934"/>
                  </a:moveTo>
                  <a:lnTo>
                    <a:pt x="0" y="640184"/>
                  </a:lnTo>
                  <a:lnTo>
                    <a:pt x="640184" y="640184"/>
                  </a:lnTo>
                  <a:lnTo>
                    <a:pt x="640184" y="0"/>
                  </a:lnTo>
                  <a:lnTo>
                    <a:pt x="925934" y="0"/>
                  </a:lnTo>
                  <a:lnTo>
                    <a:pt x="925934" y="640184"/>
                  </a:lnTo>
                  <a:lnTo>
                    <a:pt x="925934" y="925934"/>
                  </a:lnTo>
                  <a:lnTo>
                    <a:pt x="640184" y="92593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grpSp>
        <p:nvGrpSpPr>
          <p:cNvPr id="24" name="Group 23"/>
          <p:cNvGrpSpPr/>
          <p:nvPr/>
        </p:nvGrpSpPr>
        <p:grpSpPr>
          <a:xfrm>
            <a:off x="1896533" y="4051543"/>
            <a:ext cx="10495209" cy="8290543"/>
            <a:chOff x="11451647" y="3620550"/>
            <a:chExt cx="11381366" cy="8990550"/>
          </a:xfrm>
          <a:solidFill>
            <a:schemeClr val="accent1"/>
          </a:solidFill>
        </p:grpSpPr>
        <p:sp>
          <p:nvSpPr>
            <p:cNvPr id="26" name="Freeform 5"/>
            <p:cNvSpPr>
              <a:spLocks noEditPoints="1"/>
            </p:cNvSpPr>
            <p:nvPr/>
          </p:nvSpPr>
          <p:spPr bwMode="auto">
            <a:xfrm>
              <a:off x="11451647" y="4311650"/>
              <a:ext cx="5341938" cy="8299450"/>
            </a:xfrm>
            <a:custGeom>
              <a:avLst/>
              <a:gdLst>
                <a:gd name="T0" fmla="*/ 3365 w 3365"/>
                <a:gd name="T1" fmla="*/ 5228 h 5228"/>
                <a:gd name="T2" fmla="*/ 0 w 3365"/>
                <a:gd name="T3" fmla="*/ 5228 h 5228"/>
                <a:gd name="T4" fmla="*/ 0 w 3365"/>
                <a:gd name="T5" fmla="*/ 1914 h 5228"/>
                <a:gd name="T6" fmla="*/ 2523 w 3365"/>
                <a:gd name="T7" fmla="*/ 0 h 5228"/>
                <a:gd name="T8" fmla="*/ 2055 w 3365"/>
                <a:gd name="T9" fmla="*/ 1862 h 5228"/>
                <a:gd name="T10" fmla="*/ 3365 w 3365"/>
                <a:gd name="T11" fmla="*/ 1862 h 5228"/>
                <a:gd name="T12" fmla="*/ 3365 w 3365"/>
                <a:gd name="T13" fmla="*/ 5228 h 5228"/>
                <a:gd name="T14" fmla="*/ 199 w 3365"/>
                <a:gd name="T15" fmla="*/ 5029 h 5228"/>
                <a:gd name="T16" fmla="*/ 3166 w 3365"/>
                <a:gd name="T17" fmla="*/ 5029 h 5228"/>
                <a:gd name="T18" fmla="*/ 3166 w 3365"/>
                <a:gd name="T19" fmla="*/ 2060 h 5228"/>
                <a:gd name="T20" fmla="*/ 1799 w 3365"/>
                <a:gd name="T21" fmla="*/ 2060 h 5228"/>
                <a:gd name="T22" fmla="*/ 2192 w 3365"/>
                <a:gd name="T23" fmla="*/ 499 h 5228"/>
                <a:gd name="T24" fmla="*/ 199 w 3365"/>
                <a:gd name="T25" fmla="*/ 2011 h 5228"/>
                <a:gd name="T26" fmla="*/ 199 w 3365"/>
                <a:gd name="T27" fmla="*/ 5029 h 5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65" h="5228">
                  <a:moveTo>
                    <a:pt x="3365" y="5228"/>
                  </a:moveTo>
                  <a:lnTo>
                    <a:pt x="0" y="5228"/>
                  </a:lnTo>
                  <a:lnTo>
                    <a:pt x="0" y="1914"/>
                  </a:lnTo>
                  <a:lnTo>
                    <a:pt x="2523" y="0"/>
                  </a:lnTo>
                  <a:lnTo>
                    <a:pt x="2055" y="1862"/>
                  </a:lnTo>
                  <a:lnTo>
                    <a:pt x="3365" y="1862"/>
                  </a:lnTo>
                  <a:lnTo>
                    <a:pt x="3365" y="5228"/>
                  </a:lnTo>
                  <a:close/>
                  <a:moveTo>
                    <a:pt x="199" y="5029"/>
                  </a:moveTo>
                  <a:lnTo>
                    <a:pt x="3166" y="5029"/>
                  </a:lnTo>
                  <a:lnTo>
                    <a:pt x="3166" y="2060"/>
                  </a:lnTo>
                  <a:lnTo>
                    <a:pt x="1799" y="2060"/>
                  </a:lnTo>
                  <a:lnTo>
                    <a:pt x="2192" y="499"/>
                  </a:lnTo>
                  <a:lnTo>
                    <a:pt x="199" y="2011"/>
                  </a:lnTo>
                  <a:lnTo>
                    <a:pt x="199" y="50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27" name="Freeform 6"/>
            <p:cNvSpPr>
              <a:spLocks noEditPoints="1"/>
            </p:cNvSpPr>
            <p:nvPr/>
          </p:nvSpPr>
          <p:spPr bwMode="auto">
            <a:xfrm>
              <a:off x="17491075" y="3620550"/>
              <a:ext cx="5341938" cy="8286915"/>
            </a:xfrm>
            <a:custGeom>
              <a:avLst/>
              <a:gdLst>
                <a:gd name="T0" fmla="*/ 3365 w 3365"/>
                <a:gd name="T1" fmla="*/ 5228 h 5228"/>
                <a:gd name="T2" fmla="*/ 0 w 3365"/>
                <a:gd name="T3" fmla="*/ 5228 h 5228"/>
                <a:gd name="T4" fmla="*/ 0 w 3365"/>
                <a:gd name="T5" fmla="*/ 1914 h 5228"/>
                <a:gd name="T6" fmla="*/ 2526 w 3365"/>
                <a:gd name="T7" fmla="*/ 0 h 5228"/>
                <a:gd name="T8" fmla="*/ 2055 w 3365"/>
                <a:gd name="T9" fmla="*/ 1862 h 5228"/>
                <a:gd name="T10" fmla="*/ 3365 w 3365"/>
                <a:gd name="T11" fmla="*/ 1862 h 5228"/>
                <a:gd name="T12" fmla="*/ 3365 w 3365"/>
                <a:gd name="T13" fmla="*/ 5228 h 5228"/>
                <a:gd name="T14" fmla="*/ 199 w 3365"/>
                <a:gd name="T15" fmla="*/ 5029 h 5228"/>
                <a:gd name="T16" fmla="*/ 3166 w 3365"/>
                <a:gd name="T17" fmla="*/ 5029 h 5228"/>
                <a:gd name="T18" fmla="*/ 3166 w 3365"/>
                <a:gd name="T19" fmla="*/ 2060 h 5228"/>
                <a:gd name="T20" fmla="*/ 1800 w 3365"/>
                <a:gd name="T21" fmla="*/ 2060 h 5228"/>
                <a:gd name="T22" fmla="*/ 2195 w 3365"/>
                <a:gd name="T23" fmla="*/ 499 h 5228"/>
                <a:gd name="T24" fmla="*/ 199 w 3365"/>
                <a:gd name="T25" fmla="*/ 2011 h 5228"/>
                <a:gd name="T26" fmla="*/ 199 w 3365"/>
                <a:gd name="T27" fmla="*/ 5029 h 5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65" h="5228">
                  <a:moveTo>
                    <a:pt x="3365" y="5228"/>
                  </a:moveTo>
                  <a:lnTo>
                    <a:pt x="0" y="5228"/>
                  </a:lnTo>
                  <a:lnTo>
                    <a:pt x="0" y="1914"/>
                  </a:lnTo>
                  <a:lnTo>
                    <a:pt x="2526" y="0"/>
                  </a:lnTo>
                  <a:lnTo>
                    <a:pt x="2055" y="1862"/>
                  </a:lnTo>
                  <a:lnTo>
                    <a:pt x="3365" y="1862"/>
                  </a:lnTo>
                  <a:lnTo>
                    <a:pt x="3365" y="5228"/>
                  </a:lnTo>
                  <a:close/>
                  <a:moveTo>
                    <a:pt x="199" y="5029"/>
                  </a:moveTo>
                  <a:lnTo>
                    <a:pt x="3166" y="5029"/>
                  </a:lnTo>
                  <a:lnTo>
                    <a:pt x="3166" y="2060"/>
                  </a:lnTo>
                  <a:lnTo>
                    <a:pt x="1800" y="2060"/>
                  </a:lnTo>
                  <a:lnTo>
                    <a:pt x="2195" y="499"/>
                  </a:lnTo>
                  <a:lnTo>
                    <a:pt x="199" y="2011"/>
                  </a:lnTo>
                  <a:lnTo>
                    <a:pt x="199" y="50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grpSp>
      <p:sp>
        <p:nvSpPr>
          <p:cNvPr id="23" name="Rectangle 22"/>
          <p:cNvSpPr/>
          <p:nvPr/>
        </p:nvSpPr>
        <p:spPr>
          <a:xfrm>
            <a:off x="19128811" y="7955516"/>
            <a:ext cx="4237574" cy="3877985"/>
          </a:xfrm>
          <a:prstGeom prst="rect">
            <a:avLst/>
          </a:prstGeom>
        </p:spPr>
        <p:txBody>
          <a:bodyPr wrap="square" lIns="0" tIns="0" rIns="0" bIns="0">
            <a:spAutoFit/>
          </a:bodyPr>
          <a:lstStyle/>
          <a:p>
            <a:pPr>
              <a:spcBef>
                <a:spcPts val="1000"/>
              </a:spcBef>
              <a:buFont typeface="Arial" panose="020B0604020202020204" pitchFamily="34" charset="0"/>
              <a:buNone/>
            </a:pPr>
            <a:r>
              <a:rPr lang="ru-RU" spc="-4">
                <a:latin typeface="Arial" charset="0"/>
                <a:ea typeface="Arial" charset="0"/>
                <a:cs typeface="Arial" charset="0"/>
              </a:rPr>
              <a:t>Организует </a:t>
            </a:r>
            <a:br>
              <a:rPr lang="ru-RU" spc="-4">
                <a:latin typeface="Arial" charset="0"/>
                <a:ea typeface="Arial" charset="0"/>
                <a:cs typeface="Arial" charset="0"/>
              </a:rPr>
            </a:br>
            <a:r>
              <a:rPr lang="ru-RU" spc="-4">
                <a:latin typeface="Arial" charset="0"/>
                <a:ea typeface="Arial" charset="0"/>
                <a:cs typeface="Arial" charset="0"/>
              </a:rPr>
              <a:t>онлайн-экзамены с</a:t>
            </a:r>
            <a:r>
              <a:rPr lang="ru-RU" spc="-4" dirty="0">
                <a:latin typeface="Arial" charset="0"/>
                <a:ea typeface="Arial" charset="0"/>
                <a:cs typeface="Arial" charset="0"/>
              </a:rPr>
              <a:t> идентификацией </a:t>
            </a:r>
            <a:r>
              <a:rPr lang="ru-RU" spc="-4">
                <a:latin typeface="Arial" charset="0"/>
                <a:ea typeface="Arial" charset="0"/>
                <a:cs typeface="Arial" charset="0"/>
              </a:rPr>
              <a:t>личности </a:t>
            </a:r>
            <a:br>
              <a:rPr lang="ru-RU" spc="-4">
                <a:latin typeface="Arial" charset="0"/>
                <a:ea typeface="Arial" charset="0"/>
                <a:cs typeface="Arial" charset="0"/>
              </a:rPr>
            </a:br>
            <a:r>
              <a:rPr lang="ru-RU" spc="-4">
                <a:latin typeface="Arial" charset="0"/>
                <a:ea typeface="Arial" charset="0"/>
                <a:cs typeface="Arial" charset="0"/>
              </a:rPr>
              <a:t>и </a:t>
            </a:r>
            <a:r>
              <a:rPr lang="ru-RU" spc="-4" dirty="0">
                <a:latin typeface="Arial" charset="0"/>
                <a:ea typeface="Arial" charset="0"/>
                <a:cs typeface="Arial" charset="0"/>
              </a:rPr>
              <a:t>предоставляет результаты вузу-партнеру</a:t>
            </a:r>
            <a:endParaRPr lang="en-US" spc="-4" dirty="0">
              <a:latin typeface="Arial" charset="0"/>
              <a:ea typeface="Arial" charset="0"/>
              <a:cs typeface="Arial" charset="0"/>
            </a:endParaRPr>
          </a:p>
        </p:txBody>
      </p:sp>
      <p:sp>
        <p:nvSpPr>
          <p:cNvPr id="29" name="Rectangle 28"/>
          <p:cNvSpPr/>
          <p:nvPr/>
        </p:nvSpPr>
        <p:spPr>
          <a:xfrm>
            <a:off x="2561634" y="8081595"/>
            <a:ext cx="4177786" cy="1661993"/>
          </a:xfrm>
          <a:prstGeom prst="rect">
            <a:avLst/>
          </a:prstGeom>
        </p:spPr>
        <p:txBody>
          <a:bodyPr wrap="square" lIns="0" tIns="0" rIns="0" bIns="0">
            <a:spAutoFit/>
          </a:bodyPr>
          <a:lstStyle/>
          <a:p>
            <a:pPr>
              <a:spcBef>
                <a:spcPts val="1000"/>
              </a:spcBef>
              <a:buFont typeface="Arial" panose="020B0604020202020204" pitchFamily="34" charset="0"/>
              <a:buNone/>
            </a:pPr>
            <a:r>
              <a:rPr lang="ru-RU" spc="-4" dirty="0">
                <a:latin typeface="Arial" charset="0"/>
                <a:ea typeface="Arial" charset="0"/>
                <a:cs typeface="Arial" charset="0"/>
              </a:rPr>
              <a:t>Разрабатывает </a:t>
            </a:r>
            <a:br>
              <a:rPr lang="ru-RU" spc="-4" dirty="0">
                <a:latin typeface="Arial" charset="0"/>
                <a:ea typeface="Arial" charset="0"/>
                <a:cs typeface="Arial" charset="0"/>
              </a:rPr>
            </a:br>
            <a:r>
              <a:rPr lang="ru-RU" spc="-4" dirty="0">
                <a:latin typeface="Arial" charset="0"/>
                <a:ea typeface="Arial" charset="0"/>
                <a:cs typeface="Arial" charset="0"/>
              </a:rPr>
              <a:t>программы </a:t>
            </a:r>
            <a:br>
              <a:rPr lang="ru-RU" spc="-4" dirty="0">
                <a:latin typeface="Arial" charset="0"/>
                <a:ea typeface="Arial" charset="0"/>
                <a:cs typeface="Arial" charset="0"/>
              </a:rPr>
            </a:br>
            <a:r>
              <a:rPr lang="ru-RU" spc="-4" dirty="0">
                <a:latin typeface="Arial" charset="0"/>
                <a:ea typeface="Arial" charset="0"/>
                <a:cs typeface="Arial" charset="0"/>
              </a:rPr>
              <a:t>обучения </a:t>
            </a:r>
          </a:p>
        </p:txBody>
      </p:sp>
      <p:sp>
        <p:nvSpPr>
          <p:cNvPr id="30" name="Rectangle 29"/>
          <p:cNvSpPr/>
          <p:nvPr/>
        </p:nvSpPr>
        <p:spPr>
          <a:xfrm>
            <a:off x="8013025" y="7233121"/>
            <a:ext cx="4177786" cy="3877985"/>
          </a:xfrm>
          <a:prstGeom prst="rect">
            <a:avLst/>
          </a:prstGeom>
        </p:spPr>
        <p:txBody>
          <a:bodyPr wrap="square" lIns="0" tIns="0" rIns="0" bIns="0">
            <a:spAutoFit/>
          </a:bodyPr>
          <a:lstStyle/>
          <a:p>
            <a:pPr>
              <a:spcBef>
                <a:spcPts val="1000"/>
              </a:spcBef>
              <a:buFont typeface="Arial" panose="020B0604020202020204" pitchFamily="34" charset="0"/>
              <a:buNone/>
            </a:pPr>
            <a:r>
              <a:rPr lang="ru-RU" spc="-4" dirty="0">
                <a:latin typeface="Arial" charset="0"/>
                <a:ea typeface="Arial" charset="0"/>
                <a:cs typeface="Arial" charset="0"/>
              </a:rPr>
              <a:t>Проводит </a:t>
            </a:r>
            <a:br>
              <a:rPr lang="ru-RU" spc="-4" dirty="0">
                <a:latin typeface="Arial" charset="0"/>
                <a:ea typeface="Arial" charset="0"/>
                <a:cs typeface="Arial" charset="0"/>
              </a:rPr>
            </a:br>
            <a:r>
              <a:rPr lang="ru-RU" spc="-4" dirty="0">
                <a:latin typeface="Arial" charset="0"/>
                <a:ea typeface="Arial" charset="0"/>
                <a:cs typeface="Arial" charset="0"/>
              </a:rPr>
              <a:t>обучение (обеспечивает конференц-пакет: проживание и питание участников)</a:t>
            </a:r>
          </a:p>
        </p:txBody>
      </p:sp>
      <p:grpSp>
        <p:nvGrpSpPr>
          <p:cNvPr id="31" name="Group 30"/>
          <p:cNvGrpSpPr/>
          <p:nvPr/>
        </p:nvGrpSpPr>
        <p:grpSpPr>
          <a:xfrm>
            <a:off x="13072106" y="4767319"/>
            <a:ext cx="10495209" cy="8290543"/>
            <a:chOff x="11451647" y="3620550"/>
            <a:chExt cx="11381366" cy="8990550"/>
          </a:xfrm>
          <a:solidFill>
            <a:schemeClr val="accent1"/>
          </a:solidFill>
        </p:grpSpPr>
        <p:sp>
          <p:nvSpPr>
            <p:cNvPr id="32" name="Freeform 5"/>
            <p:cNvSpPr>
              <a:spLocks noEditPoints="1"/>
            </p:cNvSpPr>
            <p:nvPr/>
          </p:nvSpPr>
          <p:spPr bwMode="auto">
            <a:xfrm>
              <a:off x="11451647" y="4311650"/>
              <a:ext cx="5341938" cy="8299450"/>
            </a:xfrm>
            <a:custGeom>
              <a:avLst/>
              <a:gdLst>
                <a:gd name="T0" fmla="*/ 3365 w 3365"/>
                <a:gd name="T1" fmla="*/ 5228 h 5228"/>
                <a:gd name="T2" fmla="*/ 0 w 3365"/>
                <a:gd name="T3" fmla="*/ 5228 h 5228"/>
                <a:gd name="T4" fmla="*/ 0 w 3365"/>
                <a:gd name="T5" fmla="*/ 1914 h 5228"/>
                <a:gd name="T6" fmla="*/ 2523 w 3365"/>
                <a:gd name="T7" fmla="*/ 0 h 5228"/>
                <a:gd name="T8" fmla="*/ 2055 w 3365"/>
                <a:gd name="T9" fmla="*/ 1862 h 5228"/>
                <a:gd name="T10" fmla="*/ 3365 w 3365"/>
                <a:gd name="T11" fmla="*/ 1862 h 5228"/>
                <a:gd name="T12" fmla="*/ 3365 w 3365"/>
                <a:gd name="T13" fmla="*/ 5228 h 5228"/>
                <a:gd name="T14" fmla="*/ 199 w 3365"/>
                <a:gd name="T15" fmla="*/ 5029 h 5228"/>
                <a:gd name="T16" fmla="*/ 3166 w 3365"/>
                <a:gd name="T17" fmla="*/ 5029 h 5228"/>
                <a:gd name="T18" fmla="*/ 3166 w 3365"/>
                <a:gd name="T19" fmla="*/ 2060 h 5228"/>
                <a:gd name="T20" fmla="*/ 1799 w 3365"/>
                <a:gd name="T21" fmla="*/ 2060 h 5228"/>
                <a:gd name="T22" fmla="*/ 2192 w 3365"/>
                <a:gd name="T23" fmla="*/ 499 h 5228"/>
                <a:gd name="T24" fmla="*/ 199 w 3365"/>
                <a:gd name="T25" fmla="*/ 2011 h 5228"/>
                <a:gd name="T26" fmla="*/ 199 w 3365"/>
                <a:gd name="T27" fmla="*/ 5029 h 5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65" h="5228">
                  <a:moveTo>
                    <a:pt x="3365" y="5228"/>
                  </a:moveTo>
                  <a:lnTo>
                    <a:pt x="0" y="5228"/>
                  </a:lnTo>
                  <a:lnTo>
                    <a:pt x="0" y="1914"/>
                  </a:lnTo>
                  <a:lnTo>
                    <a:pt x="2523" y="0"/>
                  </a:lnTo>
                  <a:lnTo>
                    <a:pt x="2055" y="1862"/>
                  </a:lnTo>
                  <a:lnTo>
                    <a:pt x="3365" y="1862"/>
                  </a:lnTo>
                  <a:lnTo>
                    <a:pt x="3365" y="5228"/>
                  </a:lnTo>
                  <a:close/>
                  <a:moveTo>
                    <a:pt x="199" y="5029"/>
                  </a:moveTo>
                  <a:lnTo>
                    <a:pt x="3166" y="5029"/>
                  </a:lnTo>
                  <a:lnTo>
                    <a:pt x="3166" y="2060"/>
                  </a:lnTo>
                  <a:lnTo>
                    <a:pt x="1799" y="2060"/>
                  </a:lnTo>
                  <a:lnTo>
                    <a:pt x="2192" y="499"/>
                  </a:lnTo>
                  <a:lnTo>
                    <a:pt x="199" y="2011"/>
                  </a:lnTo>
                  <a:lnTo>
                    <a:pt x="199" y="50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sp>
          <p:nvSpPr>
            <p:cNvPr id="33" name="Freeform 6"/>
            <p:cNvSpPr>
              <a:spLocks noEditPoints="1"/>
            </p:cNvSpPr>
            <p:nvPr/>
          </p:nvSpPr>
          <p:spPr bwMode="auto">
            <a:xfrm>
              <a:off x="17491075" y="3620550"/>
              <a:ext cx="5341938" cy="8286915"/>
            </a:xfrm>
            <a:custGeom>
              <a:avLst/>
              <a:gdLst>
                <a:gd name="T0" fmla="*/ 3365 w 3365"/>
                <a:gd name="T1" fmla="*/ 5228 h 5228"/>
                <a:gd name="T2" fmla="*/ 0 w 3365"/>
                <a:gd name="T3" fmla="*/ 5228 h 5228"/>
                <a:gd name="T4" fmla="*/ 0 w 3365"/>
                <a:gd name="T5" fmla="*/ 1914 h 5228"/>
                <a:gd name="T6" fmla="*/ 2526 w 3365"/>
                <a:gd name="T7" fmla="*/ 0 h 5228"/>
                <a:gd name="T8" fmla="*/ 2055 w 3365"/>
                <a:gd name="T9" fmla="*/ 1862 h 5228"/>
                <a:gd name="T10" fmla="*/ 3365 w 3365"/>
                <a:gd name="T11" fmla="*/ 1862 h 5228"/>
                <a:gd name="T12" fmla="*/ 3365 w 3365"/>
                <a:gd name="T13" fmla="*/ 5228 h 5228"/>
                <a:gd name="T14" fmla="*/ 199 w 3365"/>
                <a:gd name="T15" fmla="*/ 5029 h 5228"/>
                <a:gd name="T16" fmla="*/ 3166 w 3365"/>
                <a:gd name="T17" fmla="*/ 5029 h 5228"/>
                <a:gd name="T18" fmla="*/ 3166 w 3365"/>
                <a:gd name="T19" fmla="*/ 2060 h 5228"/>
                <a:gd name="T20" fmla="*/ 1800 w 3365"/>
                <a:gd name="T21" fmla="*/ 2060 h 5228"/>
                <a:gd name="T22" fmla="*/ 2195 w 3365"/>
                <a:gd name="T23" fmla="*/ 499 h 5228"/>
                <a:gd name="T24" fmla="*/ 199 w 3365"/>
                <a:gd name="T25" fmla="*/ 2011 h 5228"/>
                <a:gd name="T26" fmla="*/ 199 w 3365"/>
                <a:gd name="T27" fmla="*/ 5029 h 5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65" h="5228">
                  <a:moveTo>
                    <a:pt x="3365" y="5228"/>
                  </a:moveTo>
                  <a:lnTo>
                    <a:pt x="0" y="5228"/>
                  </a:lnTo>
                  <a:lnTo>
                    <a:pt x="0" y="1914"/>
                  </a:lnTo>
                  <a:lnTo>
                    <a:pt x="2526" y="0"/>
                  </a:lnTo>
                  <a:lnTo>
                    <a:pt x="2055" y="1862"/>
                  </a:lnTo>
                  <a:lnTo>
                    <a:pt x="3365" y="1862"/>
                  </a:lnTo>
                  <a:lnTo>
                    <a:pt x="3365" y="5228"/>
                  </a:lnTo>
                  <a:close/>
                  <a:moveTo>
                    <a:pt x="199" y="5029"/>
                  </a:moveTo>
                  <a:lnTo>
                    <a:pt x="3166" y="5029"/>
                  </a:lnTo>
                  <a:lnTo>
                    <a:pt x="3166" y="2060"/>
                  </a:lnTo>
                  <a:lnTo>
                    <a:pt x="1800" y="2060"/>
                  </a:lnTo>
                  <a:lnTo>
                    <a:pt x="2195" y="499"/>
                  </a:lnTo>
                  <a:lnTo>
                    <a:pt x="199" y="2011"/>
                  </a:lnTo>
                  <a:lnTo>
                    <a:pt x="199" y="50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p>
          </p:txBody>
        </p:sp>
      </p:grpSp>
      <p:sp>
        <p:nvSpPr>
          <p:cNvPr id="34" name="Rectangle 33"/>
          <p:cNvSpPr/>
          <p:nvPr/>
        </p:nvSpPr>
        <p:spPr>
          <a:xfrm>
            <a:off x="13557055" y="8615874"/>
            <a:ext cx="4177786" cy="2769989"/>
          </a:xfrm>
          <a:prstGeom prst="rect">
            <a:avLst/>
          </a:prstGeom>
        </p:spPr>
        <p:txBody>
          <a:bodyPr wrap="square" lIns="0" tIns="0" rIns="0" bIns="0">
            <a:spAutoFit/>
          </a:bodyPr>
          <a:lstStyle/>
          <a:p>
            <a:pPr>
              <a:spcBef>
                <a:spcPts val="1000"/>
              </a:spcBef>
              <a:buFont typeface="Arial" panose="020B0604020202020204" pitchFamily="34" charset="0"/>
              <a:buNone/>
            </a:pPr>
            <a:r>
              <a:rPr lang="ru-RU" spc="-4">
                <a:latin typeface="Arial" charset="0"/>
                <a:ea typeface="Arial" charset="0"/>
                <a:cs typeface="Arial" charset="0"/>
              </a:rPr>
              <a:t>Консультирует вузы-партнеры по организационно-методическим вопросам</a:t>
            </a:r>
            <a:endParaRPr lang="ru-RU" spc="-4" dirty="0">
              <a:latin typeface="Arial" charset="0"/>
              <a:ea typeface="Arial" charset="0"/>
              <a:cs typeface="Arial" charset="0"/>
            </a:endParaRPr>
          </a:p>
        </p:txBody>
      </p:sp>
    </p:spTree>
    <p:extLst>
      <p:ext uri="{BB962C8B-B14F-4D97-AF65-F5344CB8AC3E}">
        <p14:creationId xmlns:p14="http://schemas.microsoft.com/office/powerpoint/2010/main" val="241354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1+#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1+#ppt_w/2"/>
                                          </p:val>
                                        </p:tav>
                                        <p:tav tm="100000">
                                          <p:val>
                                            <p:strVal val="#ppt_x"/>
                                          </p:val>
                                        </p:tav>
                                      </p:tavLst>
                                    </p:anim>
                                    <p:anim calcmode="lin" valueType="num">
                                      <p:cBhvr additive="base">
                                        <p:cTn id="16" dur="5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1+#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par>
                                <p:cTn id="21" presetID="53" presetClass="entr" presetSubtype="16" fill="hold" nodeType="withEffect">
                                  <p:stCondLst>
                                    <p:cond delay="25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par>
                                <p:cTn id="26" presetID="53" presetClass="entr" presetSubtype="16" fill="hold" nodeType="withEffect">
                                  <p:stCondLst>
                                    <p:cond delay="250"/>
                                  </p:stCondLst>
                                  <p:childTnLst>
                                    <p:set>
                                      <p:cBhvr>
                                        <p:cTn id="27" dur="1" fill="hold">
                                          <p:stCondLst>
                                            <p:cond delay="0"/>
                                          </p:stCondLst>
                                        </p:cTn>
                                        <p:tgtEl>
                                          <p:spTgt spid="31"/>
                                        </p:tgtEl>
                                        <p:attrNameLst>
                                          <p:attrName>style.visibility</p:attrName>
                                        </p:attrNameLst>
                                      </p:cBhvr>
                                      <p:to>
                                        <p:strVal val="visible"/>
                                      </p:to>
                                    </p:set>
                                    <p:anim calcmode="lin" valueType="num">
                                      <p:cBhvr>
                                        <p:cTn id="28" dur="500" fill="hold"/>
                                        <p:tgtEl>
                                          <p:spTgt spid="31"/>
                                        </p:tgtEl>
                                        <p:attrNameLst>
                                          <p:attrName>ppt_w</p:attrName>
                                        </p:attrNameLst>
                                      </p:cBhvr>
                                      <p:tavLst>
                                        <p:tav tm="0">
                                          <p:val>
                                            <p:fltVal val="0"/>
                                          </p:val>
                                        </p:tav>
                                        <p:tav tm="100000">
                                          <p:val>
                                            <p:strVal val="#ppt_w"/>
                                          </p:val>
                                        </p:tav>
                                      </p:tavLst>
                                    </p:anim>
                                    <p:anim calcmode="lin" valueType="num">
                                      <p:cBhvr>
                                        <p:cTn id="29" dur="500" fill="hold"/>
                                        <p:tgtEl>
                                          <p:spTgt spid="31"/>
                                        </p:tgtEl>
                                        <p:attrNameLst>
                                          <p:attrName>ppt_h</p:attrName>
                                        </p:attrNameLst>
                                      </p:cBhvr>
                                      <p:tavLst>
                                        <p:tav tm="0">
                                          <p:val>
                                            <p:fltVal val="0"/>
                                          </p:val>
                                        </p:tav>
                                        <p:tav tm="100000">
                                          <p:val>
                                            <p:strVal val="#ppt_h"/>
                                          </p:val>
                                        </p:tav>
                                      </p:tavLst>
                                    </p:anim>
                                    <p:animEffect transition="in" filter="fade">
                                      <p:cBhvr>
                                        <p:cTn id="3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22"/>
          <p:cNvPicPr>
            <a:picLocks noGrp="1" noChangeAspect="1"/>
          </p:cNvPicPr>
          <p:nvPr>
            <p:ph type="pic" sz="quarter" idx="20"/>
          </p:nvPr>
        </p:nvPicPr>
        <p:blipFill rotWithShape="1">
          <a:blip r:embed="rId2" cstate="print">
            <a:extLst>
              <a:ext uri="{28A0092B-C50C-407E-A947-70E740481C1C}">
                <a14:useLocalDpi xmlns:a14="http://schemas.microsoft.com/office/drawing/2010/main" val="0"/>
              </a:ext>
            </a:extLst>
          </a:blip>
          <a:srcRect l="159" t="11985" r="167" b="38026"/>
          <a:stretch/>
        </p:blipFill>
        <p:spPr/>
      </p:pic>
      <p:sp>
        <p:nvSpPr>
          <p:cNvPr id="6" name="Slide Number Placeholder 5"/>
          <p:cNvSpPr>
            <a:spLocks noGrp="1"/>
          </p:cNvSpPr>
          <p:nvPr>
            <p:ph type="sldNum" sz="quarter" idx="4"/>
          </p:nvPr>
        </p:nvSpPr>
        <p:spPr/>
        <p:txBody>
          <a:bodyPr/>
          <a:lstStyle/>
          <a:p>
            <a:fld id="{1CBEB304-04D3-4FB0-B997-B167F10645C8}" type="slidenum">
              <a:rPr lang="uk-UA" smtClean="0">
                <a:latin typeface="Arial" charset="0"/>
                <a:ea typeface="Arial" charset="0"/>
                <a:cs typeface="Arial" charset="0"/>
              </a:rPr>
              <a:pPr/>
              <a:t>9</a:t>
            </a:fld>
            <a:endParaRPr lang="uk-UA" dirty="0">
              <a:latin typeface="Arial" charset="0"/>
              <a:ea typeface="Arial" charset="0"/>
              <a:cs typeface="Arial" charset="0"/>
            </a:endParaRPr>
          </a:p>
        </p:txBody>
      </p:sp>
      <p:grpSp>
        <p:nvGrpSpPr>
          <p:cNvPr id="9" name="Group 8"/>
          <p:cNvGrpSpPr/>
          <p:nvPr/>
        </p:nvGrpSpPr>
        <p:grpSpPr>
          <a:xfrm rot="5400000">
            <a:off x="19907251" y="6474234"/>
            <a:ext cx="1517861" cy="1514980"/>
            <a:chOff x="19314902" y="1969977"/>
            <a:chExt cx="1517861" cy="1514980"/>
          </a:xfrm>
          <a:solidFill>
            <a:schemeClr val="tx1"/>
          </a:solidFill>
        </p:grpSpPr>
        <p:sp>
          <p:nvSpPr>
            <p:cNvPr id="10" name="Freeform 9"/>
            <p:cNvSpPr/>
            <p:nvPr/>
          </p:nvSpPr>
          <p:spPr>
            <a:xfrm rot="16200000">
              <a:off x="19906829" y="1969977"/>
              <a:ext cx="925934" cy="925934"/>
            </a:xfrm>
            <a:custGeom>
              <a:avLst/>
              <a:gdLst>
                <a:gd name="connsiteX0" fmla="*/ 0 w 925934"/>
                <a:gd name="connsiteY0" fmla="*/ 925934 h 925934"/>
                <a:gd name="connsiteX1" fmla="*/ 0 w 925934"/>
                <a:gd name="connsiteY1" fmla="*/ 640184 h 925934"/>
                <a:gd name="connsiteX2" fmla="*/ 640184 w 925934"/>
                <a:gd name="connsiteY2" fmla="*/ 640184 h 925934"/>
                <a:gd name="connsiteX3" fmla="*/ 640184 w 925934"/>
                <a:gd name="connsiteY3" fmla="*/ 0 h 925934"/>
                <a:gd name="connsiteX4" fmla="*/ 925934 w 925934"/>
                <a:gd name="connsiteY4" fmla="*/ 0 h 925934"/>
                <a:gd name="connsiteX5" fmla="*/ 925934 w 925934"/>
                <a:gd name="connsiteY5" fmla="*/ 640184 h 925934"/>
                <a:gd name="connsiteX6" fmla="*/ 925934 w 925934"/>
                <a:gd name="connsiteY6" fmla="*/ 925934 h 925934"/>
                <a:gd name="connsiteX7" fmla="*/ 640184 w 925934"/>
                <a:gd name="connsiteY7" fmla="*/ 925934 h 92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5934" h="925934">
                  <a:moveTo>
                    <a:pt x="0" y="925934"/>
                  </a:moveTo>
                  <a:lnTo>
                    <a:pt x="0" y="640184"/>
                  </a:lnTo>
                  <a:lnTo>
                    <a:pt x="640184" y="640184"/>
                  </a:lnTo>
                  <a:lnTo>
                    <a:pt x="640184" y="0"/>
                  </a:lnTo>
                  <a:lnTo>
                    <a:pt x="925934" y="0"/>
                  </a:lnTo>
                  <a:lnTo>
                    <a:pt x="925934" y="640184"/>
                  </a:lnTo>
                  <a:lnTo>
                    <a:pt x="925934" y="925934"/>
                  </a:lnTo>
                  <a:lnTo>
                    <a:pt x="640184" y="92593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1" name="Freeform 10"/>
            <p:cNvSpPr/>
            <p:nvPr/>
          </p:nvSpPr>
          <p:spPr>
            <a:xfrm rot="16200000">
              <a:off x="19314902" y="2559023"/>
              <a:ext cx="925934" cy="925934"/>
            </a:xfrm>
            <a:custGeom>
              <a:avLst/>
              <a:gdLst>
                <a:gd name="connsiteX0" fmla="*/ 0 w 925934"/>
                <a:gd name="connsiteY0" fmla="*/ 925934 h 925934"/>
                <a:gd name="connsiteX1" fmla="*/ 0 w 925934"/>
                <a:gd name="connsiteY1" fmla="*/ 640184 h 925934"/>
                <a:gd name="connsiteX2" fmla="*/ 640184 w 925934"/>
                <a:gd name="connsiteY2" fmla="*/ 640184 h 925934"/>
                <a:gd name="connsiteX3" fmla="*/ 640184 w 925934"/>
                <a:gd name="connsiteY3" fmla="*/ 0 h 925934"/>
                <a:gd name="connsiteX4" fmla="*/ 925934 w 925934"/>
                <a:gd name="connsiteY4" fmla="*/ 0 h 925934"/>
                <a:gd name="connsiteX5" fmla="*/ 925934 w 925934"/>
                <a:gd name="connsiteY5" fmla="*/ 640184 h 925934"/>
                <a:gd name="connsiteX6" fmla="*/ 925934 w 925934"/>
                <a:gd name="connsiteY6" fmla="*/ 925934 h 925934"/>
                <a:gd name="connsiteX7" fmla="*/ 640184 w 925934"/>
                <a:gd name="connsiteY7" fmla="*/ 925934 h 92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5934" h="925934">
                  <a:moveTo>
                    <a:pt x="0" y="925934"/>
                  </a:moveTo>
                  <a:lnTo>
                    <a:pt x="0" y="640184"/>
                  </a:lnTo>
                  <a:lnTo>
                    <a:pt x="640184" y="640184"/>
                  </a:lnTo>
                  <a:lnTo>
                    <a:pt x="640184" y="0"/>
                  </a:lnTo>
                  <a:lnTo>
                    <a:pt x="925934" y="0"/>
                  </a:lnTo>
                  <a:lnTo>
                    <a:pt x="925934" y="640184"/>
                  </a:lnTo>
                  <a:lnTo>
                    <a:pt x="925934" y="925934"/>
                  </a:lnTo>
                  <a:lnTo>
                    <a:pt x="640184" y="92593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sp>
        <p:nvSpPr>
          <p:cNvPr id="12" name="Freeform 11"/>
          <p:cNvSpPr/>
          <p:nvPr/>
        </p:nvSpPr>
        <p:spPr>
          <a:xfrm rot="5400000">
            <a:off x="3549648" y="4852566"/>
            <a:ext cx="925934" cy="925934"/>
          </a:xfrm>
          <a:custGeom>
            <a:avLst/>
            <a:gdLst>
              <a:gd name="connsiteX0" fmla="*/ 0 w 925934"/>
              <a:gd name="connsiteY0" fmla="*/ 925934 h 925934"/>
              <a:gd name="connsiteX1" fmla="*/ 0 w 925934"/>
              <a:gd name="connsiteY1" fmla="*/ 640184 h 925934"/>
              <a:gd name="connsiteX2" fmla="*/ 640184 w 925934"/>
              <a:gd name="connsiteY2" fmla="*/ 640184 h 925934"/>
              <a:gd name="connsiteX3" fmla="*/ 640184 w 925934"/>
              <a:gd name="connsiteY3" fmla="*/ 0 h 925934"/>
              <a:gd name="connsiteX4" fmla="*/ 925934 w 925934"/>
              <a:gd name="connsiteY4" fmla="*/ 0 h 925934"/>
              <a:gd name="connsiteX5" fmla="*/ 925934 w 925934"/>
              <a:gd name="connsiteY5" fmla="*/ 640184 h 925934"/>
              <a:gd name="connsiteX6" fmla="*/ 925934 w 925934"/>
              <a:gd name="connsiteY6" fmla="*/ 925934 h 925934"/>
              <a:gd name="connsiteX7" fmla="*/ 640184 w 925934"/>
              <a:gd name="connsiteY7" fmla="*/ 925934 h 92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5934" h="925934">
                <a:moveTo>
                  <a:pt x="0" y="925934"/>
                </a:moveTo>
                <a:lnTo>
                  <a:pt x="0" y="640184"/>
                </a:lnTo>
                <a:lnTo>
                  <a:pt x="640184" y="640184"/>
                </a:lnTo>
                <a:lnTo>
                  <a:pt x="640184" y="0"/>
                </a:lnTo>
                <a:lnTo>
                  <a:pt x="925934" y="0"/>
                </a:lnTo>
                <a:lnTo>
                  <a:pt x="925934" y="640184"/>
                </a:lnTo>
                <a:lnTo>
                  <a:pt x="925934" y="925934"/>
                </a:lnTo>
                <a:lnTo>
                  <a:pt x="640184" y="92593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3" name="Text Placeholder 2"/>
          <p:cNvSpPr txBox="1">
            <a:spLocks/>
          </p:cNvSpPr>
          <p:nvPr/>
        </p:nvSpPr>
        <p:spPr>
          <a:xfrm>
            <a:off x="3466524" y="6041971"/>
            <a:ext cx="17282320" cy="1846659"/>
          </a:xfrm>
          <a:prstGeom prst="rect">
            <a:avLst/>
          </a:prstGeom>
        </p:spPr>
        <p:txBody>
          <a:bodyPr wrap="square" lIns="0" tIns="0" rIns="0" bIns="0">
            <a:spAutoFit/>
          </a:bodyPr>
          <a:lstStyle>
            <a:lvl1pPr marL="0" indent="0" algn="l" defTabSz="1828709" rtl="0" eaLnBrk="1" latinLnBrk="0" hangingPunct="1">
              <a:lnSpc>
                <a:spcPts val="18600"/>
              </a:lnSpc>
              <a:spcBef>
                <a:spcPts val="0"/>
              </a:spcBef>
              <a:buFont typeface="Arial" panose="020B0604020202020204" pitchFamily="34" charset="0"/>
              <a:buNone/>
              <a:defRPr sz="17600" kern="1200" spc="300">
                <a:solidFill>
                  <a:schemeClr val="tx1"/>
                </a:solidFill>
                <a:latin typeface="+mj-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pPr>
            <a:r>
              <a:rPr lang="ru-RU" sz="12000" b="1">
                <a:latin typeface="Arial" charset="0"/>
                <a:ea typeface="Arial" charset="0"/>
                <a:cs typeface="Arial" charset="0"/>
              </a:rPr>
              <a:t>Отзывы партнеров</a:t>
            </a:r>
            <a:endParaRPr lang="uk-UA" sz="12000" b="1" dirty="0">
              <a:latin typeface="Arial" charset="0"/>
              <a:ea typeface="Arial" charset="0"/>
              <a:cs typeface="Arial" charset="0"/>
            </a:endParaRPr>
          </a:p>
        </p:txBody>
      </p:sp>
      <p:sp>
        <p:nvSpPr>
          <p:cNvPr id="15" name="Text Placeholder 2"/>
          <p:cNvSpPr txBox="1">
            <a:spLocks/>
          </p:cNvSpPr>
          <p:nvPr/>
        </p:nvSpPr>
        <p:spPr>
          <a:xfrm>
            <a:off x="3549648" y="8290646"/>
            <a:ext cx="4347443" cy="770230"/>
          </a:xfrm>
          <a:prstGeom prst="rect">
            <a:avLst/>
          </a:prstGeom>
        </p:spPr>
        <p:txBody>
          <a:bodyPr wrap="square" lIns="0" tIns="0" rIns="0" bIns="0">
            <a:spAutoFit/>
          </a:bodyPr>
          <a:lstStyle>
            <a:lvl1pPr marL="0" indent="0" algn="l" defTabSz="1828709" rtl="0" eaLnBrk="1" latinLnBrk="0" hangingPunct="1">
              <a:lnSpc>
                <a:spcPts val="18600"/>
              </a:lnSpc>
              <a:spcBef>
                <a:spcPts val="0"/>
              </a:spcBef>
              <a:buFont typeface="Arial" panose="020B0604020202020204" pitchFamily="34" charset="0"/>
              <a:buNone/>
              <a:defRPr sz="17600" b="1" kern="1200" spc="300">
                <a:solidFill>
                  <a:schemeClr val="tx1"/>
                </a:solidFill>
                <a:latin typeface="+mj-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lvl="0">
              <a:lnSpc>
                <a:spcPct val="100000"/>
              </a:lnSpc>
            </a:pPr>
            <a:r>
              <a:rPr lang="ru-RU" sz="5000" dirty="0" err="1">
                <a:latin typeface="Arial" charset="0"/>
                <a:ea typeface="Arial" charset="0"/>
                <a:cs typeface="Arial" charset="0"/>
              </a:rPr>
              <a:t>ПсковГУ</a:t>
            </a:r>
            <a:endParaRPr lang="uk-UA" sz="5000" dirty="0">
              <a:latin typeface="Arial" charset="0"/>
              <a:ea typeface="Arial" charset="0"/>
              <a:cs typeface="Arial" charset="0"/>
            </a:endParaRPr>
          </a:p>
        </p:txBody>
      </p:sp>
      <p:sp>
        <p:nvSpPr>
          <p:cNvPr id="16" name="Text Placeholder 2"/>
          <p:cNvSpPr txBox="1">
            <a:spLocks/>
          </p:cNvSpPr>
          <p:nvPr/>
        </p:nvSpPr>
        <p:spPr>
          <a:xfrm>
            <a:off x="3549648" y="11304889"/>
            <a:ext cx="4347443" cy="770230"/>
          </a:xfrm>
          <a:prstGeom prst="rect">
            <a:avLst/>
          </a:prstGeom>
        </p:spPr>
        <p:txBody>
          <a:bodyPr wrap="square" lIns="0" tIns="0" rIns="0" bIns="0">
            <a:spAutoFit/>
          </a:bodyPr>
          <a:lstStyle>
            <a:lvl1pPr marL="0" indent="0" algn="l" defTabSz="1828709" rtl="0" eaLnBrk="1" latinLnBrk="0" hangingPunct="1">
              <a:lnSpc>
                <a:spcPts val="18600"/>
              </a:lnSpc>
              <a:spcBef>
                <a:spcPts val="0"/>
              </a:spcBef>
              <a:buFont typeface="Arial" panose="020B0604020202020204" pitchFamily="34" charset="0"/>
              <a:buNone/>
              <a:defRPr sz="17600" b="1" kern="1200" spc="300">
                <a:solidFill>
                  <a:schemeClr val="tx1"/>
                </a:solidFill>
                <a:latin typeface="+mj-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lvl="0">
              <a:lnSpc>
                <a:spcPct val="100000"/>
              </a:lnSpc>
            </a:pPr>
            <a:r>
              <a:rPr lang="ru-RU" sz="5000" dirty="0">
                <a:latin typeface="Arial" charset="0"/>
                <a:ea typeface="Arial" charset="0"/>
                <a:cs typeface="Arial" charset="0"/>
              </a:rPr>
              <a:t>СФУ</a:t>
            </a:r>
            <a:endParaRPr lang="uk-UA" sz="5000" dirty="0">
              <a:latin typeface="Arial" charset="0"/>
              <a:ea typeface="Arial" charset="0"/>
              <a:cs typeface="Arial" charset="0"/>
            </a:endParaRPr>
          </a:p>
        </p:txBody>
      </p:sp>
      <p:sp>
        <p:nvSpPr>
          <p:cNvPr id="17" name="Text Placeholder 2"/>
          <p:cNvSpPr txBox="1">
            <a:spLocks/>
          </p:cNvSpPr>
          <p:nvPr/>
        </p:nvSpPr>
        <p:spPr>
          <a:xfrm>
            <a:off x="12927733" y="8290646"/>
            <a:ext cx="4347443" cy="770230"/>
          </a:xfrm>
          <a:prstGeom prst="rect">
            <a:avLst/>
          </a:prstGeom>
        </p:spPr>
        <p:txBody>
          <a:bodyPr wrap="square" lIns="0" tIns="0" rIns="0" bIns="0">
            <a:spAutoFit/>
          </a:bodyPr>
          <a:lstStyle>
            <a:lvl1pPr marL="0" indent="0" algn="l" defTabSz="1828709" rtl="0" eaLnBrk="1" latinLnBrk="0" hangingPunct="1">
              <a:lnSpc>
                <a:spcPts val="18600"/>
              </a:lnSpc>
              <a:spcBef>
                <a:spcPts val="0"/>
              </a:spcBef>
              <a:buFont typeface="Arial" panose="020B0604020202020204" pitchFamily="34" charset="0"/>
              <a:buNone/>
              <a:defRPr sz="17600" b="1" kern="1200" spc="300">
                <a:solidFill>
                  <a:schemeClr val="tx1"/>
                </a:solidFill>
                <a:latin typeface="+mj-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lvl="0">
              <a:lnSpc>
                <a:spcPct val="100000"/>
              </a:lnSpc>
            </a:pPr>
            <a:r>
              <a:rPr lang="ru-RU" sz="5000" dirty="0">
                <a:latin typeface="Arial" charset="0"/>
                <a:ea typeface="Arial" charset="0"/>
                <a:cs typeface="Arial" charset="0"/>
              </a:rPr>
              <a:t>МГУТУ</a:t>
            </a:r>
            <a:endParaRPr lang="uk-UA" sz="5000" dirty="0">
              <a:latin typeface="Arial" charset="0"/>
              <a:ea typeface="Arial" charset="0"/>
              <a:cs typeface="Arial" charset="0"/>
            </a:endParaRPr>
          </a:p>
        </p:txBody>
      </p:sp>
      <p:sp>
        <p:nvSpPr>
          <p:cNvPr id="18" name="Text Placeholder 2"/>
          <p:cNvSpPr txBox="1">
            <a:spLocks/>
          </p:cNvSpPr>
          <p:nvPr/>
        </p:nvSpPr>
        <p:spPr>
          <a:xfrm>
            <a:off x="12927733" y="11229539"/>
            <a:ext cx="4347443" cy="770230"/>
          </a:xfrm>
          <a:prstGeom prst="rect">
            <a:avLst/>
          </a:prstGeom>
        </p:spPr>
        <p:txBody>
          <a:bodyPr wrap="square" lIns="0" tIns="0" rIns="0" bIns="0">
            <a:spAutoFit/>
          </a:bodyPr>
          <a:lstStyle>
            <a:lvl1pPr marL="0" indent="0" algn="l" defTabSz="1828709" rtl="0" eaLnBrk="1" latinLnBrk="0" hangingPunct="1">
              <a:lnSpc>
                <a:spcPts val="18600"/>
              </a:lnSpc>
              <a:spcBef>
                <a:spcPts val="0"/>
              </a:spcBef>
              <a:buFont typeface="Arial" panose="020B0604020202020204" pitchFamily="34" charset="0"/>
              <a:buNone/>
              <a:defRPr sz="17600" b="1" kern="1200" spc="300">
                <a:solidFill>
                  <a:schemeClr val="tx1"/>
                </a:solidFill>
                <a:latin typeface="+mj-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lvl="0">
              <a:lnSpc>
                <a:spcPct val="100000"/>
              </a:lnSpc>
            </a:pPr>
            <a:r>
              <a:rPr lang="ru-RU" sz="5000" dirty="0">
                <a:latin typeface="Arial" charset="0"/>
                <a:ea typeface="Arial" charset="0"/>
                <a:cs typeface="Arial" charset="0"/>
              </a:rPr>
              <a:t>ЯГТУ</a:t>
            </a:r>
            <a:endParaRPr lang="uk-UA" sz="5000" dirty="0">
              <a:latin typeface="Arial" charset="0"/>
              <a:ea typeface="Arial" charset="0"/>
              <a:cs typeface="Arial" charset="0"/>
            </a:endParaRPr>
          </a:p>
        </p:txBody>
      </p:sp>
      <p:sp>
        <p:nvSpPr>
          <p:cNvPr id="19" name="Rectangle 18"/>
          <p:cNvSpPr/>
          <p:nvPr/>
        </p:nvSpPr>
        <p:spPr>
          <a:xfrm>
            <a:off x="3466524" y="9060876"/>
            <a:ext cx="7894203" cy="1754326"/>
          </a:xfrm>
          <a:prstGeom prst="rect">
            <a:avLst/>
          </a:prstGeom>
        </p:spPr>
        <p:txBody>
          <a:bodyPr wrap="square">
            <a:spAutoFit/>
          </a:bodyPr>
          <a:lstStyle/>
          <a:p>
            <a:r>
              <a:rPr lang="ru-RU" u="sng" dirty="0">
                <a:hlinkClick r:id="rId3"/>
              </a:rPr>
              <a:t>https://nevnov.ru/region/Pskov/724432-rukovodstvo-pskovgu-povysilo-svoyu-kvalifikaciyu-v-cifrovoi-sfere</a:t>
            </a:r>
            <a:endParaRPr lang="en-US" dirty="0"/>
          </a:p>
        </p:txBody>
      </p:sp>
      <p:sp>
        <p:nvSpPr>
          <p:cNvPr id="20" name="Rectangle 19"/>
          <p:cNvSpPr/>
          <p:nvPr/>
        </p:nvSpPr>
        <p:spPr>
          <a:xfrm>
            <a:off x="3466524" y="12028270"/>
            <a:ext cx="6647974" cy="646331"/>
          </a:xfrm>
          <a:prstGeom prst="rect">
            <a:avLst/>
          </a:prstGeom>
        </p:spPr>
        <p:txBody>
          <a:bodyPr wrap="none">
            <a:spAutoFit/>
          </a:bodyPr>
          <a:lstStyle/>
          <a:p>
            <a:r>
              <a:rPr lang="en-US">
                <a:hlinkClick r:id="rId4"/>
              </a:rPr>
              <a:t>http://</a:t>
            </a:r>
            <a:r>
              <a:rPr lang="en-US" dirty="0">
                <a:hlinkClick r:id="rId4"/>
              </a:rPr>
              <a:t>news.sfu-kras.ru/node/22187</a:t>
            </a:r>
            <a:endParaRPr lang="en-US" dirty="0"/>
          </a:p>
        </p:txBody>
      </p:sp>
      <p:sp>
        <p:nvSpPr>
          <p:cNvPr id="21" name="Rectangle 20"/>
          <p:cNvSpPr/>
          <p:nvPr/>
        </p:nvSpPr>
        <p:spPr>
          <a:xfrm>
            <a:off x="12872316" y="9031332"/>
            <a:ext cx="10818958" cy="1783869"/>
          </a:xfrm>
          <a:prstGeom prst="rect">
            <a:avLst/>
          </a:prstGeom>
        </p:spPr>
        <p:txBody>
          <a:bodyPr wrap="square">
            <a:spAutoFit/>
          </a:bodyPr>
          <a:lstStyle/>
          <a:p>
            <a:r>
              <a:rPr lang="en-US" dirty="0">
                <a:hlinkClick r:id="rId5"/>
              </a:rPr>
              <a:t>https://www.magtu.ru/novosti/novosti-universiteta/10998-komanda-mgtu-rabotaet-nad-sozdaniem-sovremennykh-formatov-prepodavaniya.html</a:t>
            </a:r>
            <a:endParaRPr lang="en-US" dirty="0"/>
          </a:p>
        </p:txBody>
      </p:sp>
      <p:sp>
        <p:nvSpPr>
          <p:cNvPr id="22" name="Rectangle 21"/>
          <p:cNvSpPr/>
          <p:nvPr/>
        </p:nvSpPr>
        <p:spPr>
          <a:xfrm>
            <a:off x="12872316" y="11985771"/>
            <a:ext cx="11454680" cy="1200329"/>
          </a:xfrm>
          <a:prstGeom prst="rect">
            <a:avLst/>
          </a:prstGeom>
        </p:spPr>
        <p:txBody>
          <a:bodyPr wrap="square">
            <a:spAutoFit/>
          </a:bodyPr>
          <a:lstStyle/>
          <a:p>
            <a:pPr fontAlgn="t"/>
            <a:r>
              <a:rPr lang="en-US" dirty="0">
                <a:hlinkClick r:id="rId6"/>
              </a:rPr>
              <a:t>https://www.ystu.ru/news/vysshaya-shkola-ekonomiki-i-yagtu-vzaimodeystvuyut-v-sfere-onlayn-obrazovaniya/</a:t>
            </a:r>
            <a:endParaRPr lang="ru-RU" dirty="0"/>
          </a:p>
        </p:txBody>
      </p:sp>
      <p:pic>
        <p:nvPicPr>
          <p:cNvPr id="25" name="Picture Placeholder 41"/>
          <p:cNvPicPr>
            <a:picLocks noChangeAspect="1"/>
          </p:cNvPicPr>
          <p:nvPr/>
        </p:nvPicPr>
        <p:blipFill rotWithShape="1">
          <a:blip r:embed="rId7" cstate="print">
            <a:extLst>
              <a:ext uri="{28A0092B-C50C-407E-A947-70E740481C1C}">
                <a14:useLocalDpi xmlns:a14="http://schemas.microsoft.com/office/drawing/2010/main" val="0"/>
              </a:ext>
            </a:extLst>
          </a:blip>
          <a:srcRect t="-950" b="-1156"/>
          <a:stretch/>
        </p:blipFill>
        <p:spPr>
          <a:xfrm>
            <a:off x="642211" y="412772"/>
            <a:ext cx="1516273" cy="1547726"/>
          </a:xfrm>
          <a:prstGeom prst="rect">
            <a:avLst/>
          </a:prstGeom>
        </p:spPr>
      </p:pic>
      <p:pic>
        <p:nvPicPr>
          <p:cNvPr id="26" name="Picture 2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7698" y="2218142"/>
            <a:ext cx="1957062" cy="1336398"/>
          </a:xfrm>
          <a:prstGeom prst="rect">
            <a:avLst/>
          </a:prstGeom>
        </p:spPr>
      </p:pic>
    </p:spTree>
    <p:extLst>
      <p:ext uri="{BB962C8B-B14F-4D97-AF65-F5344CB8AC3E}">
        <p14:creationId xmlns:p14="http://schemas.microsoft.com/office/powerpoint/2010/main" val="387804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1+#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1+#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1+#ppt_w/2"/>
                                          </p:val>
                                        </p:tav>
                                        <p:tav tm="100000">
                                          <p:val>
                                            <p:strVal val="#ppt_x"/>
                                          </p:val>
                                        </p:tav>
                                      </p:tavLst>
                                    </p:anim>
                                    <p:anim calcmode="lin" valueType="num">
                                      <p:cBhvr additive="base">
                                        <p:cTn id="32"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5" grpId="0"/>
      <p:bldP spid="16" grpId="0"/>
      <p:bldP spid="17" grpId="0"/>
      <p:bldP spid="18" grpId="0"/>
    </p:bldLst>
  </p:timing>
</p:sld>
</file>

<file path=ppt/theme/theme1.xml><?xml version="1.0" encoding="utf-8"?>
<a:theme xmlns:a="http://schemas.openxmlformats.org/drawingml/2006/main" name="Office Theme">
  <a:themeElements>
    <a:clrScheme name="057-Accountancy Firm">
      <a:dk1>
        <a:srgbClr val="FFFFFF"/>
      </a:dk1>
      <a:lt1>
        <a:srgbClr val="303973"/>
      </a:lt1>
      <a:dk2>
        <a:srgbClr val="44546A"/>
      </a:dk2>
      <a:lt2>
        <a:srgbClr val="E7E6E6"/>
      </a:lt2>
      <a:accent1>
        <a:srgbClr val="C2584F"/>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057-Accountancy Firm">
      <a:majorFont>
        <a:latin typeface="Muli Black"/>
        <a:ea typeface=""/>
        <a:cs typeface=""/>
      </a:majorFont>
      <a:minorFont>
        <a:latin typeface="Mul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1411</TotalTime>
  <Words>241</Words>
  <Application>Microsoft Office PowerPoint</Application>
  <PresentationFormat>Произвольный</PresentationFormat>
  <Paragraphs>82</Paragraphs>
  <Slides>9</Slides>
  <Notes>2</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9</vt:i4>
      </vt:variant>
    </vt:vector>
  </HeadingPairs>
  <TitlesOfParts>
    <vt:vector size="17" baseType="lpstr">
      <vt:lpstr>Arial</vt:lpstr>
      <vt:lpstr>Calibri</vt:lpstr>
      <vt:lpstr>Font Awesome 5 Brands Regular</vt:lpstr>
      <vt:lpstr>Font Awesome 5 Free Solid</vt:lpstr>
      <vt:lpstr>Josefin Sans</vt:lpstr>
      <vt:lpstr>Muli</vt:lpstr>
      <vt:lpstr>Muli Black</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Darina</dc:creator>
  <cp:lastModifiedBy>Пользователь Windows</cp:lastModifiedBy>
  <cp:revision>165</cp:revision>
  <dcterms:created xsi:type="dcterms:W3CDTF">2019-09-03T09:05:57Z</dcterms:created>
  <dcterms:modified xsi:type="dcterms:W3CDTF">2020-04-25T14:40:58Z</dcterms:modified>
</cp:coreProperties>
</file>